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9" r:id="rId3"/>
    <p:sldId id="257" r:id="rId4"/>
    <p:sldId id="258" r:id="rId5"/>
    <p:sldId id="260" r:id="rId6"/>
    <p:sldId id="271" r:id="rId7"/>
    <p:sldId id="272" r:id="rId8"/>
    <p:sldId id="263" r:id="rId9"/>
    <p:sldId id="261" r:id="rId10"/>
    <p:sldId id="262" r:id="rId11"/>
    <p:sldId id="268" r:id="rId12"/>
    <p:sldId id="264" r:id="rId13"/>
    <p:sldId id="269" r:id="rId14"/>
    <p:sldId id="265" r:id="rId15"/>
    <p:sldId id="267" r:id="rId16"/>
    <p:sldId id="270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75" d="100"/>
          <a:sy n="75" d="100"/>
        </p:scale>
        <p:origin x="276" y="19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1C5E2F-9DB8-4C8B-BF0A-792FB17232A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9D69BA-7F38-40DE-B4A4-F6123622C12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b="1" dirty="0"/>
            <a:t>Switch at higher frequencies and improve efficiency</a:t>
          </a:r>
          <a:endParaRPr lang="en-US" sz="1400" dirty="0"/>
        </a:p>
      </dgm:t>
    </dgm:pt>
    <dgm:pt modelId="{C6F1D0E2-A32F-4FF6-8BDA-4BB1CB80AB6B}" type="parTrans" cxnId="{F5D6E340-1C19-4B0E-9089-F767C4A3C573}">
      <dgm:prSet/>
      <dgm:spPr/>
      <dgm:t>
        <a:bodyPr/>
        <a:lstStyle/>
        <a:p>
          <a:endParaRPr lang="en-US"/>
        </a:p>
      </dgm:t>
    </dgm:pt>
    <dgm:pt modelId="{43C43A02-7682-4F4C-832B-D93B73CFF1A4}" type="sibTrans" cxnId="{F5D6E340-1C19-4B0E-9089-F767C4A3C573}">
      <dgm:prSet/>
      <dgm:spPr/>
      <dgm:t>
        <a:bodyPr/>
        <a:lstStyle/>
        <a:p>
          <a:endParaRPr lang="en-US"/>
        </a:p>
      </dgm:t>
    </dgm:pt>
    <dgm:pt modelId="{6F37CA31-AB64-4743-BF29-E16DA6E8FC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b="1" dirty="0"/>
            <a:t>higher power density</a:t>
          </a:r>
          <a:endParaRPr lang="en-US" sz="1400" dirty="0"/>
        </a:p>
      </dgm:t>
    </dgm:pt>
    <dgm:pt modelId="{3464264D-3BDA-4D6B-A82D-D4209A924A92}" type="parTrans" cxnId="{91AE2700-0655-4B23-A845-9D63A4269334}">
      <dgm:prSet/>
      <dgm:spPr/>
      <dgm:t>
        <a:bodyPr/>
        <a:lstStyle/>
        <a:p>
          <a:endParaRPr lang="en-US"/>
        </a:p>
      </dgm:t>
    </dgm:pt>
    <dgm:pt modelId="{680B232F-62B6-4A45-8E15-BB1F1DECC65C}" type="sibTrans" cxnId="{91AE2700-0655-4B23-A845-9D63A4269334}">
      <dgm:prSet/>
      <dgm:spPr/>
      <dgm:t>
        <a:bodyPr/>
        <a:lstStyle/>
        <a:p>
          <a:endParaRPr lang="en-US"/>
        </a:p>
      </dgm:t>
    </dgm:pt>
    <dgm:pt modelId="{C2BF1EBB-03AA-434D-AE92-78F890EAD66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b="1" dirty="0"/>
            <a:t>Hardest synthetic material</a:t>
          </a:r>
          <a:endParaRPr lang="en-US" sz="1400" dirty="0"/>
        </a:p>
      </dgm:t>
    </dgm:pt>
    <dgm:pt modelId="{77D150E2-481F-4C43-B012-9EE2BCC1AF07}" type="parTrans" cxnId="{0DBC91DE-471F-4309-B159-027A16DB0783}">
      <dgm:prSet/>
      <dgm:spPr/>
      <dgm:t>
        <a:bodyPr/>
        <a:lstStyle/>
        <a:p>
          <a:endParaRPr lang="en-US"/>
        </a:p>
      </dgm:t>
    </dgm:pt>
    <dgm:pt modelId="{F243CA25-880C-4467-A2C7-8B8FC81E8637}" type="sibTrans" cxnId="{0DBC91DE-471F-4309-B159-027A16DB0783}">
      <dgm:prSet/>
      <dgm:spPr/>
      <dgm:t>
        <a:bodyPr/>
        <a:lstStyle/>
        <a:p>
          <a:endParaRPr lang="en-US"/>
        </a:p>
      </dgm:t>
    </dgm:pt>
    <dgm:pt modelId="{84A4B7B8-9911-4C7C-AB21-9A397EAEA4D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b="1" dirty="0"/>
            <a:t>High conductivity with High-temperature strength up to 400 ˚C</a:t>
          </a:r>
          <a:endParaRPr lang="en-US" sz="1400" dirty="0"/>
        </a:p>
      </dgm:t>
    </dgm:pt>
    <dgm:pt modelId="{EB1A71F2-3070-47F1-9EB5-7D4A4EA348D4}" type="parTrans" cxnId="{866B4089-4F51-4F4F-AF81-9B9D393A105F}">
      <dgm:prSet/>
      <dgm:spPr/>
      <dgm:t>
        <a:bodyPr/>
        <a:lstStyle/>
        <a:p>
          <a:endParaRPr lang="en-US"/>
        </a:p>
      </dgm:t>
    </dgm:pt>
    <dgm:pt modelId="{5646C260-D7DE-4CD3-98A1-7BB9546E4036}" type="sibTrans" cxnId="{866B4089-4F51-4F4F-AF81-9B9D393A105F}">
      <dgm:prSet/>
      <dgm:spPr/>
      <dgm:t>
        <a:bodyPr/>
        <a:lstStyle/>
        <a:p>
          <a:endParaRPr lang="en-US"/>
        </a:p>
      </dgm:t>
    </dgm:pt>
    <dgm:pt modelId="{0D9A94E6-B6E7-4A75-83EC-7734F413E8B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b="1" dirty="0"/>
            <a:t>Lower overall system cost</a:t>
          </a:r>
          <a:endParaRPr lang="en-US" sz="1400" dirty="0"/>
        </a:p>
      </dgm:t>
    </dgm:pt>
    <dgm:pt modelId="{ADCEE5F2-E0F8-4488-A203-22EFB5CEC2DB}" type="parTrans" cxnId="{A2163F0F-DEF4-4253-8AC1-7A07A8CAC424}">
      <dgm:prSet/>
      <dgm:spPr/>
      <dgm:t>
        <a:bodyPr/>
        <a:lstStyle/>
        <a:p>
          <a:endParaRPr lang="en-US"/>
        </a:p>
      </dgm:t>
    </dgm:pt>
    <dgm:pt modelId="{96837AD6-00D9-42D4-BFBD-E78D0BB2F244}" type="sibTrans" cxnId="{A2163F0F-DEF4-4253-8AC1-7A07A8CAC424}">
      <dgm:prSet/>
      <dgm:spPr/>
      <dgm:t>
        <a:bodyPr/>
        <a:lstStyle/>
        <a:p>
          <a:endParaRPr lang="en-US"/>
        </a:p>
      </dgm:t>
    </dgm:pt>
    <dgm:pt modelId="{A89CCEC7-9600-4CFE-9556-7C1E2924D0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b="1" dirty="0"/>
            <a:t>reduced cooling requirements</a:t>
          </a:r>
          <a:endParaRPr lang="en-US" sz="1400" dirty="0"/>
        </a:p>
      </dgm:t>
    </dgm:pt>
    <dgm:pt modelId="{9500C9A0-EEAE-43F0-A318-0086B76753E8}" type="parTrans" cxnId="{3251DB63-49F2-4122-90EC-021D05A6036B}">
      <dgm:prSet/>
      <dgm:spPr/>
      <dgm:t>
        <a:bodyPr/>
        <a:lstStyle/>
        <a:p>
          <a:endParaRPr lang="en-US"/>
        </a:p>
      </dgm:t>
    </dgm:pt>
    <dgm:pt modelId="{49715722-4D8D-44B8-8924-9CAE35BB6607}" type="sibTrans" cxnId="{3251DB63-49F2-4122-90EC-021D05A6036B}">
      <dgm:prSet/>
      <dgm:spPr/>
      <dgm:t>
        <a:bodyPr/>
        <a:lstStyle/>
        <a:p>
          <a:endParaRPr lang="en-US"/>
        </a:p>
      </dgm:t>
    </dgm:pt>
    <dgm:pt modelId="{F5D88358-6F7C-4944-B23F-9087C2FFB944}" type="pres">
      <dgm:prSet presAssocID="{041C5E2F-9DB8-4C8B-BF0A-792FB17232AC}" presName="root" presStyleCnt="0">
        <dgm:presLayoutVars>
          <dgm:dir/>
          <dgm:resizeHandles val="exact"/>
        </dgm:presLayoutVars>
      </dgm:prSet>
      <dgm:spPr/>
    </dgm:pt>
    <dgm:pt modelId="{AA413958-CDE4-4B3B-8DEB-CED218C0424B}" type="pres">
      <dgm:prSet presAssocID="{AC9D69BA-7F38-40DE-B4A4-F6123622C12C}" presName="compNode" presStyleCnt="0"/>
      <dgm:spPr/>
    </dgm:pt>
    <dgm:pt modelId="{B1ED976D-8A93-4460-9DF1-F2328B28D157}" type="pres">
      <dgm:prSet presAssocID="{AC9D69BA-7F38-40DE-B4A4-F6123622C12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68545AD-8E58-4752-A72D-E21BCCBE4FCC}" type="pres">
      <dgm:prSet presAssocID="{AC9D69BA-7F38-40DE-B4A4-F6123622C12C}" presName="spaceRect" presStyleCnt="0"/>
      <dgm:spPr/>
    </dgm:pt>
    <dgm:pt modelId="{F889F069-E83C-45C2-9428-D660C61714ED}" type="pres">
      <dgm:prSet presAssocID="{AC9D69BA-7F38-40DE-B4A4-F6123622C12C}" presName="textRect" presStyleLbl="revTx" presStyleIdx="0" presStyleCnt="6" custScaleX="110610" custScaleY="118800">
        <dgm:presLayoutVars>
          <dgm:chMax val="1"/>
          <dgm:chPref val="1"/>
        </dgm:presLayoutVars>
      </dgm:prSet>
      <dgm:spPr/>
    </dgm:pt>
    <dgm:pt modelId="{317A1A01-DBD8-4487-8D0D-2A67B3848B5A}" type="pres">
      <dgm:prSet presAssocID="{43C43A02-7682-4F4C-832B-D93B73CFF1A4}" presName="sibTrans" presStyleCnt="0"/>
      <dgm:spPr/>
    </dgm:pt>
    <dgm:pt modelId="{7E471D23-574D-4E6F-A6C1-7F0AA41C5284}" type="pres">
      <dgm:prSet presAssocID="{6F37CA31-AB64-4743-BF29-E16DA6E8FC4F}" presName="compNode" presStyleCnt="0"/>
      <dgm:spPr/>
    </dgm:pt>
    <dgm:pt modelId="{6F3F4F54-98BA-4361-8BDE-190FA6153CED}" type="pres">
      <dgm:prSet presAssocID="{6F37CA31-AB64-4743-BF29-E16DA6E8FC4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newableEnergy"/>
        </a:ext>
      </dgm:extLst>
    </dgm:pt>
    <dgm:pt modelId="{06B6BD1E-AC25-49B4-8F76-B5AB98238D2F}" type="pres">
      <dgm:prSet presAssocID="{6F37CA31-AB64-4743-BF29-E16DA6E8FC4F}" presName="spaceRect" presStyleCnt="0"/>
      <dgm:spPr/>
    </dgm:pt>
    <dgm:pt modelId="{D8B356D0-CAC8-4A98-A338-30CFF03D7A76}" type="pres">
      <dgm:prSet presAssocID="{6F37CA31-AB64-4743-BF29-E16DA6E8FC4F}" presName="textRect" presStyleLbl="revTx" presStyleIdx="1" presStyleCnt="6">
        <dgm:presLayoutVars>
          <dgm:chMax val="1"/>
          <dgm:chPref val="1"/>
        </dgm:presLayoutVars>
      </dgm:prSet>
      <dgm:spPr/>
    </dgm:pt>
    <dgm:pt modelId="{0DA6D497-B5F4-4358-A241-8C7AAD016B88}" type="pres">
      <dgm:prSet presAssocID="{680B232F-62B6-4A45-8E15-BB1F1DECC65C}" presName="sibTrans" presStyleCnt="0"/>
      <dgm:spPr/>
    </dgm:pt>
    <dgm:pt modelId="{46B80D30-18A1-4F96-B3FA-8B8052BF4C7C}" type="pres">
      <dgm:prSet presAssocID="{C2BF1EBB-03AA-434D-AE92-78F890EAD663}" presName="compNode" presStyleCnt="0"/>
      <dgm:spPr/>
    </dgm:pt>
    <dgm:pt modelId="{A941A762-83B9-4ACF-AAAF-F8EA1FDC12EF}" type="pres">
      <dgm:prSet presAssocID="{C2BF1EBB-03AA-434D-AE92-78F890EAD66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3D962726-0CD1-4C82-B857-6B4C5C33F8A1}" type="pres">
      <dgm:prSet presAssocID="{C2BF1EBB-03AA-434D-AE92-78F890EAD663}" presName="spaceRect" presStyleCnt="0"/>
      <dgm:spPr/>
    </dgm:pt>
    <dgm:pt modelId="{A5D5A09D-4275-41AE-884B-AB5D024492EE}" type="pres">
      <dgm:prSet presAssocID="{C2BF1EBB-03AA-434D-AE92-78F890EAD663}" presName="textRect" presStyleLbl="revTx" presStyleIdx="2" presStyleCnt="6">
        <dgm:presLayoutVars>
          <dgm:chMax val="1"/>
          <dgm:chPref val="1"/>
        </dgm:presLayoutVars>
      </dgm:prSet>
      <dgm:spPr/>
    </dgm:pt>
    <dgm:pt modelId="{007EEC2E-48C9-4381-A2BE-EC3B11F5241F}" type="pres">
      <dgm:prSet presAssocID="{F243CA25-880C-4467-A2C7-8B8FC81E8637}" presName="sibTrans" presStyleCnt="0"/>
      <dgm:spPr/>
    </dgm:pt>
    <dgm:pt modelId="{40D740AC-F536-4275-BBBE-860FCD4423A1}" type="pres">
      <dgm:prSet presAssocID="{84A4B7B8-9911-4C7C-AB21-9A397EAEA4D1}" presName="compNode" presStyleCnt="0"/>
      <dgm:spPr/>
    </dgm:pt>
    <dgm:pt modelId="{9E327014-85AB-41D6-A376-E13305BA1BA8}" type="pres">
      <dgm:prSet presAssocID="{84A4B7B8-9911-4C7C-AB21-9A397EAEA4D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 Temperature"/>
        </a:ext>
      </dgm:extLst>
    </dgm:pt>
    <dgm:pt modelId="{D377191B-D6BF-4100-BD67-308B1DF9C485}" type="pres">
      <dgm:prSet presAssocID="{84A4B7B8-9911-4C7C-AB21-9A397EAEA4D1}" presName="spaceRect" presStyleCnt="0"/>
      <dgm:spPr/>
    </dgm:pt>
    <dgm:pt modelId="{2CBD73F9-1247-467C-8CE9-13408F561B77}" type="pres">
      <dgm:prSet presAssocID="{84A4B7B8-9911-4C7C-AB21-9A397EAEA4D1}" presName="textRect" presStyleLbl="revTx" presStyleIdx="3" presStyleCnt="6" custScaleX="136799">
        <dgm:presLayoutVars>
          <dgm:chMax val="1"/>
          <dgm:chPref val="1"/>
        </dgm:presLayoutVars>
      </dgm:prSet>
      <dgm:spPr/>
    </dgm:pt>
    <dgm:pt modelId="{FA3A9148-AEEE-4D97-8797-BF42E9BD6DDB}" type="pres">
      <dgm:prSet presAssocID="{5646C260-D7DE-4CD3-98A1-7BB9546E4036}" presName="sibTrans" presStyleCnt="0"/>
      <dgm:spPr/>
    </dgm:pt>
    <dgm:pt modelId="{070E8118-B49D-48B0-A6C5-51A58B58AD22}" type="pres">
      <dgm:prSet presAssocID="{0D9A94E6-B6E7-4A75-83EC-7734F413E8BF}" presName="compNode" presStyleCnt="0"/>
      <dgm:spPr/>
    </dgm:pt>
    <dgm:pt modelId="{6E1772B6-BC0D-4727-B8B8-4ADA4655D6C0}" type="pres">
      <dgm:prSet presAssocID="{0D9A94E6-B6E7-4A75-83EC-7734F413E8B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6C7A3F6-496F-478B-9A15-9BE041414D44}" type="pres">
      <dgm:prSet presAssocID="{0D9A94E6-B6E7-4A75-83EC-7734F413E8BF}" presName="spaceRect" presStyleCnt="0"/>
      <dgm:spPr/>
    </dgm:pt>
    <dgm:pt modelId="{123C6A3F-6876-4231-B8D6-C4892F843515}" type="pres">
      <dgm:prSet presAssocID="{0D9A94E6-B6E7-4A75-83EC-7734F413E8BF}" presName="textRect" presStyleLbl="revTx" presStyleIdx="4" presStyleCnt="6">
        <dgm:presLayoutVars>
          <dgm:chMax val="1"/>
          <dgm:chPref val="1"/>
        </dgm:presLayoutVars>
      </dgm:prSet>
      <dgm:spPr/>
    </dgm:pt>
    <dgm:pt modelId="{FAEFAF28-7B1B-410F-9C4C-51BAB9576AEA}" type="pres">
      <dgm:prSet presAssocID="{96837AD6-00D9-42D4-BFBD-E78D0BB2F244}" presName="sibTrans" presStyleCnt="0"/>
      <dgm:spPr/>
    </dgm:pt>
    <dgm:pt modelId="{37736D0D-73D0-452B-B2AB-64BCD37484C0}" type="pres">
      <dgm:prSet presAssocID="{A89CCEC7-9600-4CFE-9556-7C1E2924D02A}" presName="compNode" presStyleCnt="0"/>
      <dgm:spPr/>
    </dgm:pt>
    <dgm:pt modelId="{FEEA903C-836D-48D1-B0A1-89BDC6C69259}" type="pres">
      <dgm:prSet presAssocID="{A89CCEC7-9600-4CFE-9556-7C1E2924D02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A6384BE0-B085-4AB4-972C-51D576DB192C}" type="pres">
      <dgm:prSet presAssocID="{A89CCEC7-9600-4CFE-9556-7C1E2924D02A}" presName="spaceRect" presStyleCnt="0"/>
      <dgm:spPr/>
    </dgm:pt>
    <dgm:pt modelId="{337E2D64-02F9-4D1D-873A-D643BA238F19}" type="pres">
      <dgm:prSet presAssocID="{A89CCEC7-9600-4CFE-9556-7C1E2924D02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1AE2700-0655-4B23-A845-9D63A4269334}" srcId="{041C5E2F-9DB8-4C8B-BF0A-792FB17232AC}" destId="{6F37CA31-AB64-4743-BF29-E16DA6E8FC4F}" srcOrd="1" destOrd="0" parTransId="{3464264D-3BDA-4D6B-A82D-D4209A924A92}" sibTransId="{680B232F-62B6-4A45-8E15-BB1F1DECC65C}"/>
    <dgm:cxn modelId="{A2163F0F-DEF4-4253-8AC1-7A07A8CAC424}" srcId="{041C5E2F-9DB8-4C8B-BF0A-792FB17232AC}" destId="{0D9A94E6-B6E7-4A75-83EC-7734F413E8BF}" srcOrd="4" destOrd="0" parTransId="{ADCEE5F2-E0F8-4488-A203-22EFB5CEC2DB}" sibTransId="{96837AD6-00D9-42D4-BFBD-E78D0BB2F244}"/>
    <dgm:cxn modelId="{6BAE1935-82DD-4CB5-94E1-28F37FB31128}" type="presOf" srcId="{0D9A94E6-B6E7-4A75-83EC-7734F413E8BF}" destId="{123C6A3F-6876-4231-B8D6-C4892F843515}" srcOrd="0" destOrd="0" presId="urn:microsoft.com/office/officeart/2018/2/layout/IconLabelList"/>
    <dgm:cxn modelId="{F5D6E340-1C19-4B0E-9089-F767C4A3C573}" srcId="{041C5E2F-9DB8-4C8B-BF0A-792FB17232AC}" destId="{AC9D69BA-7F38-40DE-B4A4-F6123622C12C}" srcOrd="0" destOrd="0" parTransId="{C6F1D0E2-A32F-4FF6-8BDA-4BB1CB80AB6B}" sibTransId="{43C43A02-7682-4F4C-832B-D93B73CFF1A4}"/>
    <dgm:cxn modelId="{3251DB63-49F2-4122-90EC-021D05A6036B}" srcId="{041C5E2F-9DB8-4C8B-BF0A-792FB17232AC}" destId="{A89CCEC7-9600-4CFE-9556-7C1E2924D02A}" srcOrd="5" destOrd="0" parTransId="{9500C9A0-EEAE-43F0-A318-0086B76753E8}" sibTransId="{49715722-4D8D-44B8-8924-9CAE35BB6607}"/>
    <dgm:cxn modelId="{631AFB7D-30BE-4A03-9BD4-BADF369453B9}" type="presOf" srcId="{041C5E2F-9DB8-4C8B-BF0A-792FB17232AC}" destId="{F5D88358-6F7C-4944-B23F-9087C2FFB944}" srcOrd="0" destOrd="0" presId="urn:microsoft.com/office/officeart/2018/2/layout/IconLabelList"/>
    <dgm:cxn modelId="{866B4089-4F51-4F4F-AF81-9B9D393A105F}" srcId="{041C5E2F-9DB8-4C8B-BF0A-792FB17232AC}" destId="{84A4B7B8-9911-4C7C-AB21-9A397EAEA4D1}" srcOrd="3" destOrd="0" parTransId="{EB1A71F2-3070-47F1-9EB5-7D4A4EA348D4}" sibTransId="{5646C260-D7DE-4CD3-98A1-7BB9546E4036}"/>
    <dgm:cxn modelId="{051E73C7-52BB-49AA-A88E-42BF311F9024}" type="presOf" srcId="{AC9D69BA-7F38-40DE-B4A4-F6123622C12C}" destId="{F889F069-E83C-45C2-9428-D660C61714ED}" srcOrd="0" destOrd="0" presId="urn:microsoft.com/office/officeart/2018/2/layout/IconLabelList"/>
    <dgm:cxn modelId="{0DBC91DE-471F-4309-B159-027A16DB0783}" srcId="{041C5E2F-9DB8-4C8B-BF0A-792FB17232AC}" destId="{C2BF1EBB-03AA-434D-AE92-78F890EAD663}" srcOrd="2" destOrd="0" parTransId="{77D150E2-481F-4C43-B012-9EE2BCC1AF07}" sibTransId="{F243CA25-880C-4467-A2C7-8B8FC81E8637}"/>
    <dgm:cxn modelId="{8D5534FA-F7A6-4059-BA32-9F4F4F4C4AF2}" type="presOf" srcId="{A89CCEC7-9600-4CFE-9556-7C1E2924D02A}" destId="{337E2D64-02F9-4D1D-873A-D643BA238F19}" srcOrd="0" destOrd="0" presId="urn:microsoft.com/office/officeart/2018/2/layout/IconLabelList"/>
    <dgm:cxn modelId="{2E9294FE-C21A-4D56-81E6-ABD52A4C741D}" type="presOf" srcId="{84A4B7B8-9911-4C7C-AB21-9A397EAEA4D1}" destId="{2CBD73F9-1247-467C-8CE9-13408F561B77}" srcOrd="0" destOrd="0" presId="urn:microsoft.com/office/officeart/2018/2/layout/IconLabelList"/>
    <dgm:cxn modelId="{CDCEF5FE-080F-4A4C-B09C-DAA40B266148}" type="presOf" srcId="{6F37CA31-AB64-4743-BF29-E16DA6E8FC4F}" destId="{D8B356D0-CAC8-4A98-A338-30CFF03D7A76}" srcOrd="0" destOrd="0" presId="urn:microsoft.com/office/officeart/2018/2/layout/IconLabelList"/>
    <dgm:cxn modelId="{A8C7C3FF-F9B2-4200-B2C8-7F4A5BE5DD69}" type="presOf" srcId="{C2BF1EBB-03AA-434D-AE92-78F890EAD663}" destId="{A5D5A09D-4275-41AE-884B-AB5D024492EE}" srcOrd="0" destOrd="0" presId="urn:microsoft.com/office/officeart/2018/2/layout/IconLabelList"/>
    <dgm:cxn modelId="{B3A27C81-B3F1-4F34-86DB-BF680C5151A4}" type="presParOf" srcId="{F5D88358-6F7C-4944-B23F-9087C2FFB944}" destId="{AA413958-CDE4-4B3B-8DEB-CED218C0424B}" srcOrd="0" destOrd="0" presId="urn:microsoft.com/office/officeart/2018/2/layout/IconLabelList"/>
    <dgm:cxn modelId="{71DB6561-0CED-4FDF-AEC4-97753E017A34}" type="presParOf" srcId="{AA413958-CDE4-4B3B-8DEB-CED218C0424B}" destId="{B1ED976D-8A93-4460-9DF1-F2328B28D157}" srcOrd="0" destOrd="0" presId="urn:microsoft.com/office/officeart/2018/2/layout/IconLabelList"/>
    <dgm:cxn modelId="{922951C3-3067-476F-AD64-DDAAC3768DEE}" type="presParOf" srcId="{AA413958-CDE4-4B3B-8DEB-CED218C0424B}" destId="{C68545AD-8E58-4752-A72D-E21BCCBE4FCC}" srcOrd="1" destOrd="0" presId="urn:microsoft.com/office/officeart/2018/2/layout/IconLabelList"/>
    <dgm:cxn modelId="{9CD05229-7CD1-4A85-9A38-B3F5C7C89EBC}" type="presParOf" srcId="{AA413958-CDE4-4B3B-8DEB-CED218C0424B}" destId="{F889F069-E83C-45C2-9428-D660C61714ED}" srcOrd="2" destOrd="0" presId="urn:microsoft.com/office/officeart/2018/2/layout/IconLabelList"/>
    <dgm:cxn modelId="{C88A3769-E010-4608-A908-48FE9648DD41}" type="presParOf" srcId="{F5D88358-6F7C-4944-B23F-9087C2FFB944}" destId="{317A1A01-DBD8-4487-8D0D-2A67B3848B5A}" srcOrd="1" destOrd="0" presId="urn:microsoft.com/office/officeart/2018/2/layout/IconLabelList"/>
    <dgm:cxn modelId="{7E453DB6-A186-4B66-8386-473B78DD1956}" type="presParOf" srcId="{F5D88358-6F7C-4944-B23F-9087C2FFB944}" destId="{7E471D23-574D-4E6F-A6C1-7F0AA41C5284}" srcOrd="2" destOrd="0" presId="urn:microsoft.com/office/officeart/2018/2/layout/IconLabelList"/>
    <dgm:cxn modelId="{9D7DCB1A-CCBE-4A69-9C3B-4F1B3BAE0C64}" type="presParOf" srcId="{7E471D23-574D-4E6F-A6C1-7F0AA41C5284}" destId="{6F3F4F54-98BA-4361-8BDE-190FA6153CED}" srcOrd="0" destOrd="0" presId="urn:microsoft.com/office/officeart/2018/2/layout/IconLabelList"/>
    <dgm:cxn modelId="{E2700133-D368-44D7-B47A-5AC35E5EDC33}" type="presParOf" srcId="{7E471D23-574D-4E6F-A6C1-7F0AA41C5284}" destId="{06B6BD1E-AC25-49B4-8F76-B5AB98238D2F}" srcOrd="1" destOrd="0" presId="urn:microsoft.com/office/officeart/2018/2/layout/IconLabelList"/>
    <dgm:cxn modelId="{F09B5F13-F5CE-479B-95CA-4651565BD8EE}" type="presParOf" srcId="{7E471D23-574D-4E6F-A6C1-7F0AA41C5284}" destId="{D8B356D0-CAC8-4A98-A338-30CFF03D7A76}" srcOrd="2" destOrd="0" presId="urn:microsoft.com/office/officeart/2018/2/layout/IconLabelList"/>
    <dgm:cxn modelId="{E6342634-7BF8-4B61-BF31-09A349BC0994}" type="presParOf" srcId="{F5D88358-6F7C-4944-B23F-9087C2FFB944}" destId="{0DA6D497-B5F4-4358-A241-8C7AAD016B88}" srcOrd="3" destOrd="0" presId="urn:microsoft.com/office/officeart/2018/2/layout/IconLabelList"/>
    <dgm:cxn modelId="{43B90AD8-2592-428C-9DA9-21EBBA0E95E5}" type="presParOf" srcId="{F5D88358-6F7C-4944-B23F-9087C2FFB944}" destId="{46B80D30-18A1-4F96-B3FA-8B8052BF4C7C}" srcOrd="4" destOrd="0" presId="urn:microsoft.com/office/officeart/2018/2/layout/IconLabelList"/>
    <dgm:cxn modelId="{31E3721E-16D5-49F4-AABB-5B94CF4DC612}" type="presParOf" srcId="{46B80D30-18A1-4F96-B3FA-8B8052BF4C7C}" destId="{A941A762-83B9-4ACF-AAAF-F8EA1FDC12EF}" srcOrd="0" destOrd="0" presId="urn:microsoft.com/office/officeart/2018/2/layout/IconLabelList"/>
    <dgm:cxn modelId="{4AF8CEFB-14ED-4648-B901-4BA6B8C8E865}" type="presParOf" srcId="{46B80D30-18A1-4F96-B3FA-8B8052BF4C7C}" destId="{3D962726-0CD1-4C82-B857-6B4C5C33F8A1}" srcOrd="1" destOrd="0" presId="urn:microsoft.com/office/officeart/2018/2/layout/IconLabelList"/>
    <dgm:cxn modelId="{A2921E34-5F21-4FBF-B4C8-11B29A0BFA1C}" type="presParOf" srcId="{46B80D30-18A1-4F96-B3FA-8B8052BF4C7C}" destId="{A5D5A09D-4275-41AE-884B-AB5D024492EE}" srcOrd="2" destOrd="0" presId="urn:microsoft.com/office/officeart/2018/2/layout/IconLabelList"/>
    <dgm:cxn modelId="{219405EB-5931-44D6-A3A7-37118D4889D7}" type="presParOf" srcId="{F5D88358-6F7C-4944-B23F-9087C2FFB944}" destId="{007EEC2E-48C9-4381-A2BE-EC3B11F5241F}" srcOrd="5" destOrd="0" presId="urn:microsoft.com/office/officeart/2018/2/layout/IconLabelList"/>
    <dgm:cxn modelId="{F40F9764-DCFA-4223-B67B-23D933B02ED7}" type="presParOf" srcId="{F5D88358-6F7C-4944-B23F-9087C2FFB944}" destId="{40D740AC-F536-4275-BBBE-860FCD4423A1}" srcOrd="6" destOrd="0" presId="urn:microsoft.com/office/officeart/2018/2/layout/IconLabelList"/>
    <dgm:cxn modelId="{F664BF73-909F-4ABB-B4E5-E9B40D27C064}" type="presParOf" srcId="{40D740AC-F536-4275-BBBE-860FCD4423A1}" destId="{9E327014-85AB-41D6-A376-E13305BA1BA8}" srcOrd="0" destOrd="0" presId="urn:microsoft.com/office/officeart/2018/2/layout/IconLabelList"/>
    <dgm:cxn modelId="{161709E9-F78C-44E7-AA1B-7267F9038A2E}" type="presParOf" srcId="{40D740AC-F536-4275-BBBE-860FCD4423A1}" destId="{D377191B-D6BF-4100-BD67-308B1DF9C485}" srcOrd="1" destOrd="0" presId="urn:microsoft.com/office/officeart/2018/2/layout/IconLabelList"/>
    <dgm:cxn modelId="{52F56E02-72A7-435A-8A14-880E0897B661}" type="presParOf" srcId="{40D740AC-F536-4275-BBBE-860FCD4423A1}" destId="{2CBD73F9-1247-467C-8CE9-13408F561B77}" srcOrd="2" destOrd="0" presId="urn:microsoft.com/office/officeart/2018/2/layout/IconLabelList"/>
    <dgm:cxn modelId="{2109BE6B-BA3D-490C-8DFC-3D8714D40138}" type="presParOf" srcId="{F5D88358-6F7C-4944-B23F-9087C2FFB944}" destId="{FA3A9148-AEEE-4D97-8797-BF42E9BD6DDB}" srcOrd="7" destOrd="0" presId="urn:microsoft.com/office/officeart/2018/2/layout/IconLabelList"/>
    <dgm:cxn modelId="{108BE21F-36A9-446C-909F-2C02F55895DD}" type="presParOf" srcId="{F5D88358-6F7C-4944-B23F-9087C2FFB944}" destId="{070E8118-B49D-48B0-A6C5-51A58B58AD22}" srcOrd="8" destOrd="0" presId="urn:microsoft.com/office/officeart/2018/2/layout/IconLabelList"/>
    <dgm:cxn modelId="{36D21E33-B78D-4BAA-9482-B6323786EFDF}" type="presParOf" srcId="{070E8118-B49D-48B0-A6C5-51A58B58AD22}" destId="{6E1772B6-BC0D-4727-B8B8-4ADA4655D6C0}" srcOrd="0" destOrd="0" presId="urn:microsoft.com/office/officeart/2018/2/layout/IconLabelList"/>
    <dgm:cxn modelId="{68C759BB-2AFD-4045-83AE-BF97716A0051}" type="presParOf" srcId="{070E8118-B49D-48B0-A6C5-51A58B58AD22}" destId="{06C7A3F6-496F-478B-9A15-9BE041414D44}" srcOrd="1" destOrd="0" presId="urn:microsoft.com/office/officeart/2018/2/layout/IconLabelList"/>
    <dgm:cxn modelId="{CBB4209B-F3F2-44CB-8301-D86C5761CF18}" type="presParOf" srcId="{070E8118-B49D-48B0-A6C5-51A58B58AD22}" destId="{123C6A3F-6876-4231-B8D6-C4892F843515}" srcOrd="2" destOrd="0" presId="urn:microsoft.com/office/officeart/2018/2/layout/IconLabelList"/>
    <dgm:cxn modelId="{F2E038A7-CE7F-423F-A42D-2484F754CB33}" type="presParOf" srcId="{F5D88358-6F7C-4944-B23F-9087C2FFB944}" destId="{FAEFAF28-7B1B-410F-9C4C-51BAB9576AEA}" srcOrd="9" destOrd="0" presId="urn:microsoft.com/office/officeart/2018/2/layout/IconLabelList"/>
    <dgm:cxn modelId="{8A27A0D2-A3C5-465F-BDBC-CEBAB1169846}" type="presParOf" srcId="{F5D88358-6F7C-4944-B23F-9087C2FFB944}" destId="{37736D0D-73D0-452B-B2AB-64BCD37484C0}" srcOrd="10" destOrd="0" presId="urn:microsoft.com/office/officeart/2018/2/layout/IconLabelList"/>
    <dgm:cxn modelId="{C60702D8-247C-44C8-9232-485E2754FB12}" type="presParOf" srcId="{37736D0D-73D0-452B-B2AB-64BCD37484C0}" destId="{FEEA903C-836D-48D1-B0A1-89BDC6C69259}" srcOrd="0" destOrd="0" presId="urn:microsoft.com/office/officeart/2018/2/layout/IconLabelList"/>
    <dgm:cxn modelId="{F9C1C8CB-50D2-42FA-A5D8-BD238850EA57}" type="presParOf" srcId="{37736D0D-73D0-452B-B2AB-64BCD37484C0}" destId="{A6384BE0-B085-4AB4-972C-51D576DB192C}" srcOrd="1" destOrd="0" presId="urn:microsoft.com/office/officeart/2018/2/layout/IconLabelList"/>
    <dgm:cxn modelId="{4BC555C3-4AB3-40E9-86E3-EA0732BD852F}" type="presParOf" srcId="{37736D0D-73D0-452B-B2AB-64BCD37484C0}" destId="{337E2D64-02F9-4D1D-873A-D643BA238F1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109BAC-26E6-4A4B-A3AD-9F580FEDC0A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F29D9A9-C530-4630-9596-3E13DD0CAAB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Demand for EVs is rising. </a:t>
          </a:r>
          <a:endParaRPr lang="en-US"/>
        </a:p>
      </dgm:t>
    </dgm:pt>
    <dgm:pt modelId="{11B5E431-F69D-4F7E-9A36-7A46DA29E0F2}" type="parTrans" cxnId="{7EE63FF9-5481-4339-A376-021EF451DBBD}">
      <dgm:prSet/>
      <dgm:spPr/>
      <dgm:t>
        <a:bodyPr/>
        <a:lstStyle/>
        <a:p>
          <a:endParaRPr lang="en-US"/>
        </a:p>
      </dgm:t>
    </dgm:pt>
    <dgm:pt modelId="{81DD3C1C-43EA-4FE1-8B35-06B4905FB247}" type="sibTrans" cxnId="{7EE63FF9-5481-4339-A376-021EF451DBB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78DDE46-CC14-490F-898E-9DA71471448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EV has the main motor that powers the wheels. Six power transistors and diodes are deployed to turn the motor.</a:t>
          </a:r>
          <a:endParaRPr lang="en-US" dirty="0"/>
        </a:p>
      </dgm:t>
    </dgm:pt>
    <dgm:pt modelId="{A5707152-A5DB-47F4-833C-C203D6247344}" type="parTrans" cxnId="{258464F6-C4C9-4037-8769-31533B760188}">
      <dgm:prSet/>
      <dgm:spPr/>
      <dgm:t>
        <a:bodyPr/>
        <a:lstStyle/>
        <a:p>
          <a:endParaRPr lang="en-US"/>
        </a:p>
      </dgm:t>
    </dgm:pt>
    <dgm:pt modelId="{5E7A0B93-09FA-4FB3-BF50-9F0A606F7D3A}" type="sibTrans" cxnId="{258464F6-C4C9-4037-8769-31533B76018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2364B82-EC26-4E07-B7B9-5DB5AB28821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Each transistor blocks 700V and switches a few hundred amps.</a:t>
          </a:r>
          <a:endParaRPr lang="en-US"/>
        </a:p>
      </dgm:t>
    </dgm:pt>
    <dgm:pt modelId="{D55BB88A-F541-480E-B3FD-7E4DC9EEB2B9}" type="parTrans" cxnId="{9CE65558-190C-428D-A997-6FBE7364DF50}">
      <dgm:prSet/>
      <dgm:spPr/>
      <dgm:t>
        <a:bodyPr/>
        <a:lstStyle/>
        <a:p>
          <a:endParaRPr lang="en-US"/>
        </a:p>
      </dgm:t>
    </dgm:pt>
    <dgm:pt modelId="{9EBC26AB-3BAC-44CE-939F-D7DD0052E60B}" type="sibTrans" cxnId="{9CE65558-190C-428D-A997-6FBE7364DF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F32CFB3-E78F-4282-B76A-AAFB30A7A48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 err="1"/>
            <a:t>SiC</a:t>
          </a:r>
          <a:r>
            <a:rPr lang="en-GB" dirty="0"/>
            <a:t> in MOSFETs can help drive the electric vehicle’s motor with less power.</a:t>
          </a:r>
          <a:endParaRPr lang="en-US" dirty="0"/>
        </a:p>
      </dgm:t>
    </dgm:pt>
    <dgm:pt modelId="{6C19739F-0C84-4A3E-9BDE-03799658C330}" type="parTrans" cxnId="{4246AF96-C206-4EFD-B77C-4397BE36DC17}">
      <dgm:prSet/>
      <dgm:spPr/>
      <dgm:t>
        <a:bodyPr/>
        <a:lstStyle/>
        <a:p>
          <a:endParaRPr lang="en-US"/>
        </a:p>
      </dgm:t>
    </dgm:pt>
    <dgm:pt modelId="{155110C2-BACC-4A72-B62C-8CBABD2B022D}" type="sibTrans" cxnId="{4246AF96-C206-4EFD-B77C-4397BE36DC17}">
      <dgm:prSet/>
      <dgm:spPr/>
      <dgm:t>
        <a:bodyPr/>
        <a:lstStyle/>
        <a:p>
          <a:endParaRPr lang="en-US"/>
        </a:p>
      </dgm:t>
    </dgm:pt>
    <dgm:pt modelId="{45C98F3B-DF92-474F-BDEC-09515525AF96}" type="pres">
      <dgm:prSet presAssocID="{A4109BAC-26E6-4A4B-A3AD-9F580FEDC0A9}" presName="root" presStyleCnt="0">
        <dgm:presLayoutVars>
          <dgm:dir/>
          <dgm:resizeHandles val="exact"/>
        </dgm:presLayoutVars>
      </dgm:prSet>
      <dgm:spPr/>
    </dgm:pt>
    <dgm:pt modelId="{9F1E24F0-750F-4705-9DD4-01A940866B59}" type="pres">
      <dgm:prSet presAssocID="{A4109BAC-26E6-4A4B-A3AD-9F580FEDC0A9}" presName="container" presStyleCnt="0">
        <dgm:presLayoutVars>
          <dgm:dir/>
          <dgm:resizeHandles val="exact"/>
        </dgm:presLayoutVars>
      </dgm:prSet>
      <dgm:spPr/>
    </dgm:pt>
    <dgm:pt modelId="{A0603F68-287A-4697-9AE8-1100965AFAD3}" type="pres">
      <dgm:prSet presAssocID="{3F29D9A9-C530-4630-9596-3E13DD0CAAB2}" presName="compNode" presStyleCnt="0"/>
      <dgm:spPr/>
    </dgm:pt>
    <dgm:pt modelId="{3652F567-335F-4C0B-9A40-D44E75638911}" type="pres">
      <dgm:prSet presAssocID="{3F29D9A9-C530-4630-9596-3E13DD0CAAB2}" presName="iconBgRect" presStyleLbl="bgShp" presStyleIdx="0" presStyleCnt="4"/>
      <dgm:spPr/>
    </dgm:pt>
    <dgm:pt modelId="{65A41286-AB46-4B31-897B-2C3D81552375}" type="pres">
      <dgm:prSet presAssocID="{3F29D9A9-C530-4630-9596-3E13DD0CAAB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B942479-E6D6-44DE-9503-5E30704E05AD}" type="pres">
      <dgm:prSet presAssocID="{3F29D9A9-C530-4630-9596-3E13DD0CAAB2}" presName="spaceRect" presStyleCnt="0"/>
      <dgm:spPr/>
    </dgm:pt>
    <dgm:pt modelId="{4A6AC4F5-CD39-4C61-9E11-C072853B802C}" type="pres">
      <dgm:prSet presAssocID="{3F29D9A9-C530-4630-9596-3E13DD0CAAB2}" presName="textRect" presStyleLbl="revTx" presStyleIdx="0" presStyleCnt="4">
        <dgm:presLayoutVars>
          <dgm:chMax val="1"/>
          <dgm:chPref val="1"/>
        </dgm:presLayoutVars>
      </dgm:prSet>
      <dgm:spPr/>
    </dgm:pt>
    <dgm:pt modelId="{4D311B70-1136-4804-95D4-0327A1CBCD8F}" type="pres">
      <dgm:prSet presAssocID="{81DD3C1C-43EA-4FE1-8B35-06B4905FB247}" presName="sibTrans" presStyleLbl="sibTrans2D1" presStyleIdx="0" presStyleCnt="0"/>
      <dgm:spPr/>
    </dgm:pt>
    <dgm:pt modelId="{96A35610-C1A4-4EA9-8DA7-1AF90A82573F}" type="pres">
      <dgm:prSet presAssocID="{678DDE46-CC14-490F-898E-9DA71471448C}" presName="compNode" presStyleCnt="0"/>
      <dgm:spPr/>
    </dgm:pt>
    <dgm:pt modelId="{A31F7389-8728-49B8-9175-92487108E9A1}" type="pres">
      <dgm:prSet presAssocID="{678DDE46-CC14-490F-898E-9DA71471448C}" presName="iconBgRect" presStyleLbl="bgShp" presStyleIdx="1" presStyleCnt="4"/>
      <dgm:spPr/>
    </dgm:pt>
    <dgm:pt modelId="{5A84B898-98D5-4E73-A61C-6E229A582A27}" type="pres">
      <dgm:prSet presAssocID="{678DDE46-CC14-490F-898E-9DA71471448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33B219C-D184-49FE-9D19-1E8247E7FE3E}" type="pres">
      <dgm:prSet presAssocID="{678DDE46-CC14-490F-898E-9DA71471448C}" presName="spaceRect" presStyleCnt="0"/>
      <dgm:spPr/>
    </dgm:pt>
    <dgm:pt modelId="{0C3BFC54-6E30-4702-B8A6-817EBC597338}" type="pres">
      <dgm:prSet presAssocID="{678DDE46-CC14-490F-898E-9DA71471448C}" presName="textRect" presStyleLbl="revTx" presStyleIdx="1" presStyleCnt="4">
        <dgm:presLayoutVars>
          <dgm:chMax val="1"/>
          <dgm:chPref val="1"/>
        </dgm:presLayoutVars>
      </dgm:prSet>
      <dgm:spPr/>
    </dgm:pt>
    <dgm:pt modelId="{2D645CC5-6A84-4EE6-804E-1A8377885643}" type="pres">
      <dgm:prSet presAssocID="{5E7A0B93-09FA-4FB3-BF50-9F0A606F7D3A}" presName="sibTrans" presStyleLbl="sibTrans2D1" presStyleIdx="0" presStyleCnt="0"/>
      <dgm:spPr/>
    </dgm:pt>
    <dgm:pt modelId="{9BC6D624-C93B-4871-915F-127A7436CEAC}" type="pres">
      <dgm:prSet presAssocID="{72364B82-EC26-4E07-B7B9-5DB5AB28821D}" presName="compNode" presStyleCnt="0"/>
      <dgm:spPr/>
    </dgm:pt>
    <dgm:pt modelId="{EAB71CC2-1BAD-4BC5-A272-8D7EB018BAD0}" type="pres">
      <dgm:prSet presAssocID="{72364B82-EC26-4E07-B7B9-5DB5AB28821D}" presName="iconBgRect" presStyleLbl="bgShp" presStyleIdx="2" presStyleCnt="4"/>
      <dgm:spPr/>
    </dgm:pt>
    <dgm:pt modelId="{C528239C-4520-459B-AD3E-A69989AB6ED4}" type="pres">
      <dgm:prSet presAssocID="{72364B82-EC26-4E07-B7B9-5DB5AB28821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48356C13-977D-45A2-B445-4CD291EA47DF}" type="pres">
      <dgm:prSet presAssocID="{72364B82-EC26-4E07-B7B9-5DB5AB28821D}" presName="spaceRect" presStyleCnt="0"/>
      <dgm:spPr/>
    </dgm:pt>
    <dgm:pt modelId="{B91631B9-901F-40CC-ACEA-0F4BCA9A711E}" type="pres">
      <dgm:prSet presAssocID="{72364B82-EC26-4E07-B7B9-5DB5AB28821D}" presName="textRect" presStyleLbl="revTx" presStyleIdx="2" presStyleCnt="4">
        <dgm:presLayoutVars>
          <dgm:chMax val="1"/>
          <dgm:chPref val="1"/>
        </dgm:presLayoutVars>
      </dgm:prSet>
      <dgm:spPr/>
    </dgm:pt>
    <dgm:pt modelId="{4EE7E3C9-E862-4602-B7DC-EAEADD70EA3B}" type="pres">
      <dgm:prSet presAssocID="{9EBC26AB-3BAC-44CE-939F-D7DD0052E60B}" presName="sibTrans" presStyleLbl="sibTrans2D1" presStyleIdx="0" presStyleCnt="0"/>
      <dgm:spPr/>
    </dgm:pt>
    <dgm:pt modelId="{98C3301B-6DD3-4FD1-AD64-C01109289CC6}" type="pres">
      <dgm:prSet presAssocID="{0F32CFB3-E78F-4282-B76A-AAFB30A7A487}" presName="compNode" presStyleCnt="0"/>
      <dgm:spPr/>
    </dgm:pt>
    <dgm:pt modelId="{403976B5-B67A-4D44-B9D0-236FB99AA749}" type="pres">
      <dgm:prSet presAssocID="{0F32CFB3-E78F-4282-B76A-AAFB30A7A487}" presName="iconBgRect" presStyleLbl="bgShp" presStyleIdx="3" presStyleCnt="4"/>
      <dgm:spPr/>
    </dgm:pt>
    <dgm:pt modelId="{DEC289E7-65E9-429E-967A-0F1AF2B4F010}" type="pres">
      <dgm:prSet presAssocID="{0F32CFB3-E78F-4282-B76A-AAFB30A7A48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A4883EEE-DA92-4592-A892-17B5530DA391}" type="pres">
      <dgm:prSet presAssocID="{0F32CFB3-E78F-4282-B76A-AAFB30A7A487}" presName="spaceRect" presStyleCnt="0"/>
      <dgm:spPr/>
    </dgm:pt>
    <dgm:pt modelId="{DB70309C-A8FF-4258-8C2A-689B6A2EB0CF}" type="pres">
      <dgm:prSet presAssocID="{0F32CFB3-E78F-4282-B76A-AAFB30A7A48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EDB8C0D-DF25-477B-BED8-A7DF17EDC56C}" type="presOf" srcId="{81DD3C1C-43EA-4FE1-8B35-06B4905FB247}" destId="{4D311B70-1136-4804-95D4-0327A1CBCD8F}" srcOrd="0" destOrd="0" presId="urn:microsoft.com/office/officeart/2018/2/layout/IconCircleList"/>
    <dgm:cxn modelId="{0BE5A31C-A453-4C41-AE50-961C47F28C5E}" type="presOf" srcId="{0F32CFB3-E78F-4282-B76A-AAFB30A7A487}" destId="{DB70309C-A8FF-4258-8C2A-689B6A2EB0CF}" srcOrd="0" destOrd="0" presId="urn:microsoft.com/office/officeart/2018/2/layout/IconCircleList"/>
    <dgm:cxn modelId="{795F7532-DF61-49D0-8B6C-8030B026F9D5}" type="presOf" srcId="{9EBC26AB-3BAC-44CE-939F-D7DD0052E60B}" destId="{4EE7E3C9-E862-4602-B7DC-EAEADD70EA3B}" srcOrd="0" destOrd="0" presId="urn:microsoft.com/office/officeart/2018/2/layout/IconCircleList"/>
    <dgm:cxn modelId="{CB36836F-FA30-4653-A959-14957B821EE4}" type="presOf" srcId="{5E7A0B93-09FA-4FB3-BF50-9F0A606F7D3A}" destId="{2D645CC5-6A84-4EE6-804E-1A8377885643}" srcOrd="0" destOrd="0" presId="urn:microsoft.com/office/officeart/2018/2/layout/IconCircleList"/>
    <dgm:cxn modelId="{F5175674-47A2-45E8-A71C-88C4EA0717AA}" type="presOf" srcId="{678DDE46-CC14-490F-898E-9DA71471448C}" destId="{0C3BFC54-6E30-4702-B8A6-817EBC597338}" srcOrd="0" destOrd="0" presId="urn:microsoft.com/office/officeart/2018/2/layout/IconCircleList"/>
    <dgm:cxn modelId="{9CE65558-190C-428D-A997-6FBE7364DF50}" srcId="{A4109BAC-26E6-4A4B-A3AD-9F580FEDC0A9}" destId="{72364B82-EC26-4E07-B7B9-5DB5AB28821D}" srcOrd="2" destOrd="0" parTransId="{D55BB88A-F541-480E-B3FD-7E4DC9EEB2B9}" sibTransId="{9EBC26AB-3BAC-44CE-939F-D7DD0052E60B}"/>
    <dgm:cxn modelId="{4246AF96-C206-4EFD-B77C-4397BE36DC17}" srcId="{A4109BAC-26E6-4A4B-A3AD-9F580FEDC0A9}" destId="{0F32CFB3-E78F-4282-B76A-AAFB30A7A487}" srcOrd="3" destOrd="0" parTransId="{6C19739F-0C84-4A3E-9BDE-03799658C330}" sibTransId="{155110C2-BACC-4A72-B62C-8CBABD2B022D}"/>
    <dgm:cxn modelId="{81E362B7-9DA3-4393-936F-FB85688E0EDA}" type="presOf" srcId="{3F29D9A9-C530-4630-9596-3E13DD0CAAB2}" destId="{4A6AC4F5-CD39-4C61-9E11-C072853B802C}" srcOrd="0" destOrd="0" presId="urn:microsoft.com/office/officeart/2018/2/layout/IconCircleList"/>
    <dgm:cxn modelId="{2990E7D8-D86E-43BC-89C5-9967549EFDE1}" type="presOf" srcId="{A4109BAC-26E6-4A4B-A3AD-9F580FEDC0A9}" destId="{45C98F3B-DF92-474F-BDEC-09515525AF96}" srcOrd="0" destOrd="0" presId="urn:microsoft.com/office/officeart/2018/2/layout/IconCircleList"/>
    <dgm:cxn modelId="{6FE1C4ED-44C2-40A9-9CC4-1C6C7DC31DDA}" type="presOf" srcId="{72364B82-EC26-4E07-B7B9-5DB5AB28821D}" destId="{B91631B9-901F-40CC-ACEA-0F4BCA9A711E}" srcOrd="0" destOrd="0" presId="urn:microsoft.com/office/officeart/2018/2/layout/IconCircleList"/>
    <dgm:cxn modelId="{258464F6-C4C9-4037-8769-31533B760188}" srcId="{A4109BAC-26E6-4A4B-A3AD-9F580FEDC0A9}" destId="{678DDE46-CC14-490F-898E-9DA71471448C}" srcOrd="1" destOrd="0" parTransId="{A5707152-A5DB-47F4-833C-C203D6247344}" sibTransId="{5E7A0B93-09FA-4FB3-BF50-9F0A606F7D3A}"/>
    <dgm:cxn modelId="{7EE63FF9-5481-4339-A376-021EF451DBBD}" srcId="{A4109BAC-26E6-4A4B-A3AD-9F580FEDC0A9}" destId="{3F29D9A9-C530-4630-9596-3E13DD0CAAB2}" srcOrd="0" destOrd="0" parTransId="{11B5E431-F69D-4F7E-9A36-7A46DA29E0F2}" sibTransId="{81DD3C1C-43EA-4FE1-8B35-06B4905FB247}"/>
    <dgm:cxn modelId="{C111D6D4-2D7C-4B7D-9BD7-7EDB9610E3B9}" type="presParOf" srcId="{45C98F3B-DF92-474F-BDEC-09515525AF96}" destId="{9F1E24F0-750F-4705-9DD4-01A940866B59}" srcOrd="0" destOrd="0" presId="urn:microsoft.com/office/officeart/2018/2/layout/IconCircleList"/>
    <dgm:cxn modelId="{7F79C5FD-6E27-4268-9A81-F9D97F7C7559}" type="presParOf" srcId="{9F1E24F0-750F-4705-9DD4-01A940866B59}" destId="{A0603F68-287A-4697-9AE8-1100965AFAD3}" srcOrd="0" destOrd="0" presId="urn:microsoft.com/office/officeart/2018/2/layout/IconCircleList"/>
    <dgm:cxn modelId="{DE89DB34-AF52-4D67-B4B8-99D729D25C40}" type="presParOf" srcId="{A0603F68-287A-4697-9AE8-1100965AFAD3}" destId="{3652F567-335F-4C0B-9A40-D44E75638911}" srcOrd="0" destOrd="0" presId="urn:microsoft.com/office/officeart/2018/2/layout/IconCircleList"/>
    <dgm:cxn modelId="{16C40814-3EE1-46A5-BD78-B73B927C7959}" type="presParOf" srcId="{A0603F68-287A-4697-9AE8-1100965AFAD3}" destId="{65A41286-AB46-4B31-897B-2C3D81552375}" srcOrd="1" destOrd="0" presId="urn:microsoft.com/office/officeart/2018/2/layout/IconCircleList"/>
    <dgm:cxn modelId="{3E70DAC6-4475-42A9-BD0F-7D93A4E4FAC1}" type="presParOf" srcId="{A0603F68-287A-4697-9AE8-1100965AFAD3}" destId="{5B942479-E6D6-44DE-9503-5E30704E05AD}" srcOrd="2" destOrd="0" presId="urn:microsoft.com/office/officeart/2018/2/layout/IconCircleList"/>
    <dgm:cxn modelId="{4011006B-F8BA-4D52-9593-B62EFCB3BD66}" type="presParOf" srcId="{A0603F68-287A-4697-9AE8-1100965AFAD3}" destId="{4A6AC4F5-CD39-4C61-9E11-C072853B802C}" srcOrd="3" destOrd="0" presId="urn:microsoft.com/office/officeart/2018/2/layout/IconCircleList"/>
    <dgm:cxn modelId="{B0B76618-D54D-4111-BEF0-2840E782BF18}" type="presParOf" srcId="{9F1E24F0-750F-4705-9DD4-01A940866B59}" destId="{4D311B70-1136-4804-95D4-0327A1CBCD8F}" srcOrd="1" destOrd="0" presId="urn:microsoft.com/office/officeart/2018/2/layout/IconCircleList"/>
    <dgm:cxn modelId="{D859C6D7-9431-45D2-B96B-47A4DDA2234C}" type="presParOf" srcId="{9F1E24F0-750F-4705-9DD4-01A940866B59}" destId="{96A35610-C1A4-4EA9-8DA7-1AF90A82573F}" srcOrd="2" destOrd="0" presId="urn:microsoft.com/office/officeart/2018/2/layout/IconCircleList"/>
    <dgm:cxn modelId="{C0F585CE-8734-4003-847F-7A90BC87D8BE}" type="presParOf" srcId="{96A35610-C1A4-4EA9-8DA7-1AF90A82573F}" destId="{A31F7389-8728-49B8-9175-92487108E9A1}" srcOrd="0" destOrd="0" presId="urn:microsoft.com/office/officeart/2018/2/layout/IconCircleList"/>
    <dgm:cxn modelId="{5B3159F7-7180-4B12-B8F3-49A9E61C49A6}" type="presParOf" srcId="{96A35610-C1A4-4EA9-8DA7-1AF90A82573F}" destId="{5A84B898-98D5-4E73-A61C-6E229A582A27}" srcOrd="1" destOrd="0" presId="urn:microsoft.com/office/officeart/2018/2/layout/IconCircleList"/>
    <dgm:cxn modelId="{0CEA6207-F8BA-4B7B-BE38-9A3D2A40F2C0}" type="presParOf" srcId="{96A35610-C1A4-4EA9-8DA7-1AF90A82573F}" destId="{833B219C-D184-49FE-9D19-1E8247E7FE3E}" srcOrd="2" destOrd="0" presId="urn:microsoft.com/office/officeart/2018/2/layout/IconCircleList"/>
    <dgm:cxn modelId="{3CDA0366-6224-4442-BB6D-C3D2844D8B32}" type="presParOf" srcId="{96A35610-C1A4-4EA9-8DA7-1AF90A82573F}" destId="{0C3BFC54-6E30-4702-B8A6-817EBC597338}" srcOrd="3" destOrd="0" presId="urn:microsoft.com/office/officeart/2018/2/layout/IconCircleList"/>
    <dgm:cxn modelId="{1664D44F-9E16-437E-BBF4-A3691E6DDA5B}" type="presParOf" srcId="{9F1E24F0-750F-4705-9DD4-01A940866B59}" destId="{2D645CC5-6A84-4EE6-804E-1A8377885643}" srcOrd="3" destOrd="0" presId="urn:microsoft.com/office/officeart/2018/2/layout/IconCircleList"/>
    <dgm:cxn modelId="{31B80B76-E677-4960-BF3F-946405BCE667}" type="presParOf" srcId="{9F1E24F0-750F-4705-9DD4-01A940866B59}" destId="{9BC6D624-C93B-4871-915F-127A7436CEAC}" srcOrd="4" destOrd="0" presId="urn:microsoft.com/office/officeart/2018/2/layout/IconCircleList"/>
    <dgm:cxn modelId="{550D92A9-6872-4128-ABAA-3E7AF4EB6E89}" type="presParOf" srcId="{9BC6D624-C93B-4871-915F-127A7436CEAC}" destId="{EAB71CC2-1BAD-4BC5-A272-8D7EB018BAD0}" srcOrd="0" destOrd="0" presId="urn:microsoft.com/office/officeart/2018/2/layout/IconCircleList"/>
    <dgm:cxn modelId="{B6E21C0F-239C-414E-A44B-4F157D6345F5}" type="presParOf" srcId="{9BC6D624-C93B-4871-915F-127A7436CEAC}" destId="{C528239C-4520-459B-AD3E-A69989AB6ED4}" srcOrd="1" destOrd="0" presId="urn:microsoft.com/office/officeart/2018/2/layout/IconCircleList"/>
    <dgm:cxn modelId="{C83EF9FB-E0AB-4632-9EF8-31FC95E596DA}" type="presParOf" srcId="{9BC6D624-C93B-4871-915F-127A7436CEAC}" destId="{48356C13-977D-45A2-B445-4CD291EA47DF}" srcOrd="2" destOrd="0" presId="urn:microsoft.com/office/officeart/2018/2/layout/IconCircleList"/>
    <dgm:cxn modelId="{09FD5864-533F-43C7-A88A-8B52E314A164}" type="presParOf" srcId="{9BC6D624-C93B-4871-915F-127A7436CEAC}" destId="{B91631B9-901F-40CC-ACEA-0F4BCA9A711E}" srcOrd="3" destOrd="0" presId="urn:microsoft.com/office/officeart/2018/2/layout/IconCircleList"/>
    <dgm:cxn modelId="{3682E28E-0EE5-4A17-A3E7-6BD87A4CFA88}" type="presParOf" srcId="{9F1E24F0-750F-4705-9DD4-01A940866B59}" destId="{4EE7E3C9-E862-4602-B7DC-EAEADD70EA3B}" srcOrd="5" destOrd="0" presId="urn:microsoft.com/office/officeart/2018/2/layout/IconCircleList"/>
    <dgm:cxn modelId="{14E29500-D509-411E-91CB-38E4DF839631}" type="presParOf" srcId="{9F1E24F0-750F-4705-9DD4-01A940866B59}" destId="{98C3301B-6DD3-4FD1-AD64-C01109289CC6}" srcOrd="6" destOrd="0" presId="urn:microsoft.com/office/officeart/2018/2/layout/IconCircleList"/>
    <dgm:cxn modelId="{A220FF82-544E-4044-88BD-CB5138A65031}" type="presParOf" srcId="{98C3301B-6DD3-4FD1-AD64-C01109289CC6}" destId="{403976B5-B67A-4D44-B9D0-236FB99AA749}" srcOrd="0" destOrd="0" presId="urn:microsoft.com/office/officeart/2018/2/layout/IconCircleList"/>
    <dgm:cxn modelId="{6723603E-8485-4D6B-A507-D25E30FD7D2D}" type="presParOf" srcId="{98C3301B-6DD3-4FD1-AD64-C01109289CC6}" destId="{DEC289E7-65E9-429E-967A-0F1AF2B4F010}" srcOrd="1" destOrd="0" presId="urn:microsoft.com/office/officeart/2018/2/layout/IconCircleList"/>
    <dgm:cxn modelId="{184E90DD-7ECB-4271-BC40-7084D98E0F23}" type="presParOf" srcId="{98C3301B-6DD3-4FD1-AD64-C01109289CC6}" destId="{A4883EEE-DA92-4592-A892-17B5530DA391}" srcOrd="2" destOrd="0" presId="urn:microsoft.com/office/officeart/2018/2/layout/IconCircleList"/>
    <dgm:cxn modelId="{D0A1AB47-C85A-4188-948C-2FA89DCFE251}" type="presParOf" srcId="{98C3301B-6DD3-4FD1-AD64-C01109289CC6}" destId="{DB70309C-A8FF-4258-8C2A-689B6A2EB0C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A6B2F8-54A1-4E20-B010-C2F008439DD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36AF6D-3000-40E2-9197-FF6754A622A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aseline="0"/>
            <a:t>Heat can transfer more effectively due to the </a:t>
          </a:r>
          <a:r>
            <a:rPr lang="en-GB" b="1" baseline="0"/>
            <a:t>wide bandgap</a:t>
          </a:r>
          <a:endParaRPr lang="en-US"/>
        </a:p>
      </dgm:t>
    </dgm:pt>
    <dgm:pt modelId="{E8B44665-5175-447B-951A-D7BD4160E483}" type="parTrans" cxnId="{6C16B1AC-495C-4141-8BD3-987CC1449EA0}">
      <dgm:prSet/>
      <dgm:spPr/>
      <dgm:t>
        <a:bodyPr/>
        <a:lstStyle/>
        <a:p>
          <a:endParaRPr lang="en-US"/>
        </a:p>
      </dgm:t>
    </dgm:pt>
    <dgm:pt modelId="{D5ED4708-52FE-4BD2-AE2F-5BCD907F9660}" type="sibTrans" cxnId="{6C16B1AC-495C-4141-8BD3-987CC1449EA0}">
      <dgm:prSet/>
      <dgm:spPr/>
      <dgm:t>
        <a:bodyPr/>
        <a:lstStyle/>
        <a:p>
          <a:endParaRPr lang="en-US"/>
        </a:p>
      </dgm:t>
    </dgm:pt>
    <dgm:pt modelId="{6548D7A0-A5A6-4335-9C3C-4B3AA11255E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baseline="0"/>
            <a:t>Fast-switching speeds</a:t>
          </a:r>
          <a:endParaRPr lang="en-US"/>
        </a:p>
      </dgm:t>
    </dgm:pt>
    <dgm:pt modelId="{EF6CF1AE-E14B-4F55-8BE3-CC21A34F0F93}" type="parTrans" cxnId="{6C767E37-021B-4F35-94C9-1ADCD1C0F4D1}">
      <dgm:prSet/>
      <dgm:spPr/>
      <dgm:t>
        <a:bodyPr/>
        <a:lstStyle/>
        <a:p>
          <a:endParaRPr lang="en-US"/>
        </a:p>
      </dgm:t>
    </dgm:pt>
    <dgm:pt modelId="{8588BDE9-03F8-445E-AAAF-91601721F9D7}" type="sibTrans" cxnId="{6C767E37-021B-4F35-94C9-1ADCD1C0F4D1}">
      <dgm:prSet/>
      <dgm:spPr/>
      <dgm:t>
        <a:bodyPr/>
        <a:lstStyle/>
        <a:p>
          <a:endParaRPr lang="en-US"/>
        </a:p>
      </dgm:t>
    </dgm:pt>
    <dgm:pt modelId="{732E8E68-8CE8-42C7-BE06-C551DBD7D4C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aseline="0"/>
            <a:t>lighter systems that makes them more efficient </a:t>
          </a:r>
          <a:endParaRPr lang="en-US"/>
        </a:p>
      </dgm:t>
    </dgm:pt>
    <dgm:pt modelId="{D4318C2C-FCEC-408D-83A0-582FBB096054}" type="parTrans" cxnId="{A9B06C3E-FD66-464F-941D-4434FC9B8912}">
      <dgm:prSet/>
      <dgm:spPr/>
      <dgm:t>
        <a:bodyPr/>
        <a:lstStyle/>
        <a:p>
          <a:endParaRPr lang="en-US"/>
        </a:p>
      </dgm:t>
    </dgm:pt>
    <dgm:pt modelId="{27FB2FFC-10A4-4154-9C7E-E8D153695518}" type="sibTrans" cxnId="{A9B06C3E-FD66-464F-941D-4434FC9B8912}">
      <dgm:prSet/>
      <dgm:spPr/>
      <dgm:t>
        <a:bodyPr/>
        <a:lstStyle/>
        <a:p>
          <a:endParaRPr lang="en-US"/>
        </a:p>
      </dgm:t>
    </dgm:pt>
    <dgm:pt modelId="{6272BC21-A086-41C8-B01F-98FA0699F0AF}" type="pres">
      <dgm:prSet presAssocID="{E4A6B2F8-54A1-4E20-B010-C2F008439DD6}" presName="root" presStyleCnt="0">
        <dgm:presLayoutVars>
          <dgm:dir/>
          <dgm:resizeHandles val="exact"/>
        </dgm:presLayoutVars>
      </dgm:prSet>
      <dgm:spPr/>
    </dgm:pt>
    <dgm:pt modelId="{6B7E29AF-511B-436C-B0C3-8BDF551A18A1}" type="pres">
      <dgm:prSet presAssocID="{3736AF6D-3000-40E2-9197-FF6754A622A8}" presName="compNode" presStyleCnt="0"/>
      <dgm:spPr/>
    </dgm:pt>
    <dgm:pt modelId="{B87A0B4D-EB08-4914-890A-0065D7502D8F}" type="pres">
      <dgm:prSet presAssocID="{3736AF6D-3000-40E2-9197-FF6754A622A8}" presName="iconBgRect" presStyleLbl="bgShp" presStyleIdx="0" presStyleCnt="3"/>
      <dgm:spPr/>
    </dgm:pt>
    <dgm:pt modelId="{33A28BC4-01C4-4AE3-AA0A-AFAF8D82CDCF}" type="pres">
      <dgm:prSet presAssocID="{3736AF6D-3000-40E2-9197-FF6754A622A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6348B766-43F4-4634-A175-479CBE85695A}" type="pres">
      <dgm:prSet presAssocID="{3736AF6D-3000-40E2-9197-FF6754A622A8}" presName="spaceRect" presStyleCnt="0"/>
      <dgm:spPr/>
    </dgm:pt>
    <dgm:pt modelId="{FFD78CEB-BDE6-408E-BF54-ED9F9BC2C56B}" type="pres">
      <dgm:prSet presAssocID="{3736AF6D-3000-40E2-9197-FF6754A622A8}" presName="textRect" presStyleLbl="revTx" presStyleIdx="0" presStyleCnt="3">
        <dgm:presLayoutVars>
          <dgm:chMax val="1"/>
          <dgm:chPref val="1"/>
        </dgm:presLayoutVars>
      </dgm:prSet>
      <dgm:spPr/>
    </dgm:pt>
    <dgm:pt modelId="{BD2C8053-B1EE-46A4-BDC9-23567D07F8E8}" type="pres">
      <dgm:prSet presAssocID="{D5ED4708-52FE-4BD2-AE2F-5BCD907F9660}" presName="sibTrans" presStyleCnt="0"/>
      <dgm:spPr/>
    </dgm:pt>
    <dgm:pt modelId="{4766A06A-AF9F-4853-88BF-02E08FCE9DCB}" type="pres">
      <dgm:prSet presAssocID="{6548D7A0-A5A6-4335-9C3C-4B3AA11255EC}" presName="compNode" presStyleCnt="0"/>
      <dgm:spPr/>
    </dgm:pt>
    <dgm:pt modelId="{B36FE210-6ED2-45A3-9CFB-8C79470DAE13}" type="pres">
      <dgm:prSet presAssocID="{6548D7A0-A5A6-4335-9C3C-4B3AA11255EC}" presName="iconBgRect" presStyleLbl="bgShp" presStyleIdx="1" presStyleCnt="3"/>
      <dgm:spPr/>
    </dgm:pt>
    <dgm:pt modelId="{4B3B6760-D1AB-401C-8031-8D8850BE6BC0}" type="pres">
      <dgm:prSet presAssocID="{6548D7A0-A5A6-4335-9C3C-4B3AA11255E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56C309A5-0002-41CA-9751-4C613C043FB8}" type="pres">
      <dgm:prSet presAssocID="{6548D7A0-A5A6-4335-9C3C-4B3AA11255EC}" presName="spaceRect" presStyleCnt="0"/>
      <dgm:spPr/>
    </dgm:pt>
    <dgm:pt modelId="{282260AF-5344-4FDC-8926-1CFC836E4424}" type="pres">
      <dgm:prSet presAssocID="{6548D7A0-A5A6-4335-9C3C-4B3AA11255EC}" presName="textRect" presStyleLbl="revTx" presStyleIdx="1" presStyleCnt="3">
        <dgm:presLayoutVars>
          <dgm:chMax val="1"/>
          <dgm:chPref val="1"/>
        </dgm:presLayoutVars>
      </dgm:prSet>
      <dgm:spPr/>
    </dgm:pt>
    <dgm:pt modelId="{473244D0-1096-4920-9A6A-68FBA3165C3B}" type="pres">
      <dgm:prSet presAssocID="{8588BDE9-03F8-445E-AAAF-91601721F9D7}" presName="sibTrans" presStyleCnt="0"/>
      <dgm:spPr/>
    </dgm:pt>
    <dgm:pt modelId="{81D502FC-930D-4329-BDCB-4308858DF1DC}" type="pres">
      <dgm:prSet presAssocID="{732E8E68-8CE8-42C7-BE06-C551DBD7D4C1}" presName="compNode" presStyleCnt="0"/>
      <dgm:spPr/>
    </dgm:pt>
    <dgm:pt modelId="{0D22FC98-D15E-4953-84D8-74BFDE009794}" type="pres">
      <dgm:prSet presAssocID="{732E8E68-8CE8-42C7-BE06-C551DBD7D4C1}" presName="iconBgRect" presStyleLbl="bgShp" presStyleIdx="2" presStyleCnt="3"/>
      <dgm:spPr/>
    </dgm:pt>
    <dgm:pt modelId="{A3B6EE3D-334D-4DD2-BF6E-634796D77659}" type="pres">
      <dgm:prSet presAssocID="{732E8E68-8CE8-42C7-BE06-C551DBD7D4C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CFDE432-363F-4223-8E84-67028C176C88}" type="pres">
      <dgm:prSet presAssocID="{732E8E68-8CE8-42C7-BE06-C551DBD7D4C1}" presName="spaceRect" presStyleCnt="0"/>
      <dgm:spPr/>
    </dgm:pt>
    <dgm:pt modelId="{C3DA0372-0506-4955-A63D-C8183BBBCED6}" type="pres">
      <dgm:prSet presAssocID="{732E8E68-8CE8-42C7-BE06-C551DBD7D4C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C767E37-021B-4F35-94C9-1ADCD1C0F4D1}" srcId="{E4A6B2F8-54A1-4E20-B010-C2F008439DD6}" destId="{6548D7A0-A5A6-4335-9C3C-4B3AA11255EC}" srcOrd="1" destOrd="0" parTransId="{EF6CF1AE-E14B-4F55-8BE3-CC21A34F0F93}" sibTransId="{8588BDE9-03F8-445E-AAAF-91601721F9D7}"/>
    <dgm:cxn modelId="{A9B06C3E-FD66-464F-941D-4434FC9B8912}" srcId="{E4A6B2F8-54A1-4E20-B010-C2F008439DD6}" destId="{732E8E68-8CE8-42C7-BE06-C551DBD7D4C1}" srcOrd="2" destOrd="0" parTransId="{D4318C2C-FCEC-408D-83A0-582FBB096054}" sibTransId="{27FB2FFC-10A4-4154-9C7E-E8D153695518}"/>
    <dgm:cxn modelId="{621D8A79-EC8B-49EB-9F37-17ADDCD4AADC}" type="presOf" srcId="{732E8E68-8CE8-42C7-BE06-C551DBD7D4C1}" destId="{C3DA0372-0506-4955-A63D-C8183BBBCED6}" srcOrd="0" destOrd="0" presId="urn:microsoft.com/office/officeart/2018/5/layout/IconCircleLabelList"/>
    <dgm:cxn modelId="{7F0DDF59-2B47-4880-BE79-9A123C0289AB}" type="presOf" srcId="{6548D7A0-A5A6-4335-9C3C-4B3AA11255EC}" destId="{282260AF-5344-4FDC-8926-1CFC836E4424}" srcOrd="0" destOrd="0" presId="urn:microsoft.com/office/officeart/2018/5/layout/IconCircleLabelList"/>
    <dgm:cxn modelId="{ABC1B57A-00F0-4625-82FB-B8A171A83847}" type="presOf" srcId="{3736AF6D-3000-40E2-9197-FF6754A622A8}" destId="{FFD78CEB-BDE6-408E-BF54-ED9F9BC2C56B}" srcOrd="0" destOrd="0" presId="urn:microsoft.com/office/officeart/2018/5/layout/IconCircleLabelList"/>
    <dgm:cxn modelId="{6EA88C8B-9582-4806-A172-64D650FE45A1}" type="presOf" srcId="{E4A6B2F8-54A1-4E20-B010-C2F008439DD6}" destId="{6272BC21-A086-41C8-B01F-98FA0699F0AF}" srcOrd="0" destOrd="0" presId="urn:microsoft.com/office/officeart/2018/5/layout/IconCircleLabelList"/>
    <dgm:cxn modelId="{6C16B1AC-495C-4141-8BD3-987CC1449EA0}" srcId="{E4A6B2F8-54A1-4E20-B010-C2F008439DD6}" destId="{3736AF6D-3000-40E2-9197-FF6754A622A8}" srcOrd="0" destOrd="0" parTransId="{E8B44665-5175-447B-951A-D7BD4160E483}" sibTransId="{D5ED4708-52FE-4BD2-AE2F-5BCD907F9660}"/>
    <dgm:cxn modelId="{49ADBB0E-4F38-41DC-AA07-12633E45A68E}" type="presParOf" srcId="{6272BC21-A086-41C8-B01F-98FA0699F0AF}" destId="{6B7E29AF-511B-436C-B0C3-8BDF551A18A1}" srcOrd="0" destOrd="0" presId="urn:microsoft.com/office/officeart/2018/5/layout/IconCircleLabelList"/>
    <dgm:cxn modelId="{5B3979E1-ACE6-47F6-8D11-CFC89E23978C}" type="presParOf" srcId="{6B7E29AF-511B-436C-B0C3-8BDF551A18A1}" destId="{B87A0B4D-EB08-4914-890A-0065D7502D8F}" srcOrd="0" destOrd="0" presId="urn:microsoft.com/office/officeart/2018/5/layout/IconCircleLabelList"/>
    <dgm:cxn modelId="{FC28E2BF-664A-4926-8396-845442580534}" type="presParOf" srcId="{6B7E29AF-511B-436C-B0C3-8BDF551A18A1}" destId="{33A28BC4-01C4-4AE3-AA0A-AFAF8D82CDCF}" srcOrd="1" destOrd="0" presId="urn:microsoft.com/office/officeart/2018/5/layout/IconCircleLabelList"/>
    <dgm:cxn modelId="{97581EB3-6E15-489F-B4F1-8BEA27766C14}" type="presParOf" srcId="{6B7E29AF-511B-436C-B0C3-8BDF551A18A1}" destId="{6348B766-43F4-4634-A175-479CBE85695A}" srcOrd="2" destOrd="0" presId="urn:microsoft.com/office/officeart/2018/5/layout/IconCircleLabelList"/>
    <dgm:cxn modelId="{662FDFDA-8AD1-4FE6-8ACD-2581606E910D}" type="presParOf" srcId="{6B7E29AF-511B-436C-B0C3-8BDF551A18A1}" destId="{FFD78CEB-BDE6-408E-BF54-ED9F9BC2C56B}" srcOrd="3" destOrd="0" presId="urn:microsoft.com/office/officeart/2018/5/layout/IconCircleLabelList"/>
    <dgm:cxn modelId="{CB110877-DCF4-4CBA-9720-7E3C45CB4D3A}" type="presParOf" srcId="{6272BC21-A086-41C8-B01F-98FA0699F0AF}" destId="{BD2C8053-B1EE-46A4-BDC9-23567D07F8E8}" srcOrd="1" destOrd="0" presId="urn:microsoft.com/office/officeart/2018/5/layout/IconCircleLabelList"/>
    <dgm:cxn modelId="{33203D26-8B53-413B-96DE-13A3D354A7DD}" type="presParOf" srcId="{6272BC21-A086-41C8-B01F-98FA0699F0AF}" destId="{4766A06A-AF9F-4853-88BF-02E08FCE9DCB}" srcOrd="2" destOrd="0" presId="urn:microsoft.com/office/officeart/2018/5/layout/IconCircleLabelList"/>
    <dgm:cxn modelId="{8A52CDC1-BAC2-46CA-94B7-E1A74AABEC61}" type="presParOf" srcId="{4766A06A-AF9F-4853-88BF-02E08FCE9DCB}" destId="{B36FE210-6ED2-45A3-9CFB-8C79470DAE13}" srcOrd="0" destOrd="0" presId="urn:microsoft.com/office/officeart/2018/5/layout/IconCircleLabelList"/>
    <dgm:cxn modelId="{A56DCEE0-A225-4214-891C-A04CDB570898}" type="presParOf" srcId="{4766A06A-AF9F-4853-88BF-02E08FCE9DCB}" destId="{4B3B6760-D1AB-401C-8031-8D8850BE6BC0}" srcOrd="1" destOrd="0" presId="urn:microsoft.com/office/officeart/2018/5/layout/IconCircleLabelList"/>
    <dgm:cxn modelId="{E6039DC9-D58F-4E72-A59C-B6BCA4000656}" type="presParOf" srcId="{4766A06A-AF9F-4853-88BF-02E08FCE9DCB}" destId="{56C309A5-0002-41CA-9751-4C613C043FB8}" srcOrd="2" destOrd="0" presId="urn:microsoft.com/office/officeart/2018/5/layout/IconCircleLabelList"/>
    <dgm:cxn modelId="{C677EDFC-F2E0-4EB8-B6EB-0C14A3270AE8}" type="presParOf" srcId="{4766A06A-AF9F-4853-88BF-02E08FCE9DCB}" destId="{282260AF-5344-4FDC-8926-1CFC836E4424}" srcOrd="3" destOrd="0" presId="urn:microsoft.com/office/officeart/2018/5/layout/IconCircleLabelList"/>
    <dgm:cxn modelId="{04AD0AA9-B9ED-4FDE-8A5D-39E75B8F0C51}" type="presParOf" srcId="{6272BC21-A086-41C8-B01F-98FA0699F0AF}" destId="{473244D0-1096-4920-9A6A-68FBA3165C3B}" srcOrd="3" destOrd="0" presId="urn:microsoft.com/office/officeart/2018/5/layout/IconCircleLabelList"/>
    <dgm:cxn modelId="{EB6A4954-BD1E-4C68-89FD-A76BCAED7F01}" type="presParOf" srcId="{6272BC21-A086-41C8-B01F-98FA0699F0AF}" destId="{81D502FC-930D-4329-BDCB-4308858DF1DC}" srcOrd="4" destOrd="0" presId="urn:microsoft.com/office/officeart/2018/5/layout/IconCircleLabelList"/>
    <dgm:cxn modelId="{390B48D5-66E4-4F8E-A34D-87EEF92A0C26}" type="presParOf" srcId="{81D502FC-930D-4329-BDCB-4308858DF1DC}" destId="{0D22FC98-D15E-4953-84D8-74BFDE009794}" srcOrd="0" destOrd="0" presId="urn:microsoft.com/office/officeart/2018/5/layout/IconCircleLabelList"/>
    <dgm:cxn modelId="{B9E9621C-DF69-4981-A874-362513EA1F62}" type="presParOf" srcId="{81D502FC-930D-4329-BDCB-4308858DF1DC}" destId="{A3B6EE3D-334D-4DD2-BF6E-634796D77659}" srcOrd="1" destOrd="0" presId="urn:microsoft.com/office/officeart/2018/5/layout/IconCircleLabelList"/>
    <dgm:cxn modelId="{985BB33C-4508-498E-85E7-496270255E48}" type="presParOf" srcId="{81D502FC-930D-4329-BDCB-4308858DF1DC}" destId="{4CFDE432-363F-4223-8E84-67028C176C88}" srcOrd="2" destOrd="0" presId="urn:microsoft.com/office/officeart/2018/5/layout/IconCircleLabelList"/>
    <dgm:cxn modelId="{7BBC93CA-C136-4073-B2CD-C229CCA83A9F}" type="presParOf" srcId="{81D502FC-930D-4329-BDCB-4308858DF1DC}" destId="{C3DA0372-0506-4955-A63D-C8183BBBCED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20B060-5118-427B-9E10-5CB518DBC127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85FC68-97A5-4D75-99D0-32BC5DADE487}">
      <dgm:prSet/>
      <dgm:spPr/>
      <dgm:t>
        <a:bodyPr/>
        <a:lstStyle/>
        <a:p>
          <a:r>
            <a:rPr lang="it-IT" baseline="0" dirty="0"/>
            <a:t>Design &amp; program a </a:t>
          </a:r>
          <a:r>
            <a:rPr lang="it-IT" b="1" baseline="0" dirty="0"/>
            <a:t>microcontroller</a:t>
          </a:r>
          <a:r>
            <a:rPr lang="it-IT" baseline="0" dirty="0"/>
            <a:t> circuit</a:t>
          </a:r>
          <a:endParaRPr lang="en-US" dirty="0"/>
        </a:p>
      </dgm:t>
    </dgm:pt>
    <dgm:pt modelId="{585251F0-1477-4AF9-B030-CDD38BF9DB40}" type="parTrans" cxnId="{E033529F-A3F5-4035-9329-084D9CDB9DF6}">
      <dgm:prSet/>
      <dgm:spPr/>
      <dgm:t>
        <a:bodyPr/>
        <a:lstStyle/>
        <a:p>
          <a:endParaRPr lang="en-US"/>
        </a:p>
      </dgm:t>
    </dgm:pt>
    <dgm:pt modelId="{5F21330B-BDF8-449E-8863-0785241904E5}" type="sibTrans" cxnId="{E033529F-A3F5-4035-9329-084D9CDB9DF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F799D86-50C0-4231-BEF2-C97C6B09F7D8}">
      <dgm:prSet/>
      <dgm:spPr/>
      <dgm:t>
        <a:bodyPr/>
        <a:lstStyle/>
        <a:p>
          <a:r>
            <a:rPr lang="en-GB" baseline="0" dirty="0"/>
            <a:t>Construct a </a:t>
          </a:r>
          <a:r>
            <a:rPr lang="en-GB" b="1" baseline="0" dirty="0"/>
            <a:t>Gate Driver </a:t>
          </a:r>
          <a:r>
            <a:rPr lang="en-GB" baseline="0" dirty="0"/>
            <a:t>circuit </a:t>
          </a:r>
          <a:endParaRPr lang="en-US" dirty="0"/>
        </a:p>
      </dgm:t>
    </dgm:pt>
    <dgm:pt modelId="{3A80C8FA-AE22-4119-89F6-6557BFE12C0D}" type="parTrans" cxnId="{9F54F022-4819-495C-BCD7-3640A68BC796}">
      <dgm:prSet/>
      <dgm:spPr/>
      <dgm:t>
        <a:bodyPr/>
        <a:lstStyle/>
        <a:p>
          <a:endParaRPr lang="en-US"/>
        </a:p>
      </dgm:t>
    </dgm:pt>
    <dgm:pt modelId="{EF652562-5B1F-4F1C-96EA-F2B1617D9F89}" type="sibTrans" cxnId="{9F54F022-4819-495C-BCD7-3640A68BC79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EBC677C-2AED-439D-9CBC-15DB102D3204}">
      <dgm:prSet/>
      <dgm:spPr/>
      <dgm:t>
        <a:bodyPr/>
        <a:lstStyle/>
        <a:p>
          <a:r>
            <a:rPr lang="en-GB" baseline="0" dirty="0"/>
            <a:t>Design a </a:t>
          </a:r>
          <a:r>
            <a:rPr lang="en-GB" b="1" baseline="0" dirty="0"/>
            <a:t>SIC MOSFET </a:t>
          </a:r>
          <a:r>
            <a:rPr lang="en-GB" baseline="0" dirty="0"/>
            <a:t>circuit</a:t>
          </a:r>
          <a:endParaRPr lang="en-US" dirty="0"/>
        </a:p>
      </dgm:t>
    </dgm:pt>
    <dgm:pt modelId="{0E783BA6-557C-492B-8341-A0E5852C2FDF}" type="parTrans" cxnId="{4139BE16-F050-4B74-87AD-4CFD399604CF}">
      <dgm:prSet/>
      <dgm:spPr/>
      <dgm:t>
        <a:bodyPr/>
        <a:lstStyle/>
        <a:p>
          <a:endParaRPr lang="en-US"/>
        </a:p>
      </dgm:t>
    </dgm:pt>
    <dgm:pt modelId="{48E17FA9-3DA7-4A48-8AC8-6A82C9B4147F}" type="sibTrans" cxnId="{4139BE16-F050-4B74-87AD-4CFD399604C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29982B1-D748-4B1C-80DC-42EE77864179}">
      <dgm:prSet/>
      <dgm:spPr/>
      <dgm:t>
        <a:bodyPr/>
        <a:lstStyle/>
        <a:p>
          <a:r>
            <a:rPr lang="en-GB" baseline="0"/>
            <a:t>Test with 500 Hz frequencies </a:t>
          </a:r>
          <a:endParaRPr lang="en-US"/>
        </a:p>
      </dgm:t>
    </dgm:pt>
    <dgm:pt modelId="{8593455B-A38E-4510-9F97-3B6DEE727B54}" type="parTrans" cxnId="{56CE13EB-7ED6-433D-9048-B2AC3C032A37}">
      <dgm:prSet/>
      <dgm:spPr/>
      <dgm:t>
        <a:bodyPr/>
        <a:lstStyle/>
        <a:p>
          <a:endParaRPr lang="en-US"/>
        </a:p>
      </dgm:t>
    </dgm:pt>
    <dgm:pt modelId="{8B2A4255-4D56-48AF-8092-E27CFD2340F2}" type="sibTrans" cxnId="{56CE13EB-7ED6-433D-9048-B2AC3C032A37}">
      <dgm:prSet/>
      <dgm:spPr/>
      <dgm:t>
        <a:bodyPr/>
        <a:lstStyle/>
        <a:p>
          <a:endParaRPr lang="en-US"/>
        </a:p>
      </dgm:t>
    </dgm:pt>
    <dgm:pt modelId="{924B3F10-AFBB-4B4C-8C86-29929F4DB4FD}">
      <dgm:prSet/>
      <dgm:spPr/>
      <dgm:t>
        <a:bodyPr/>
        <a:lstStyle/>
        <a:p>
          <a:r>
            <a:rPr lang="en-GB" baseline="0"/>
            <a:t>Test with higher frequencies up to 100KHz while switching +30 volts to +240V DC.</a:t>
          </a:r>
          <a:endParaRPr lang="en-US"/>
        </a:p>
      </dgm:t>
    </dgm:pt>
    <dgm:pt modelId="{2B0F7220-057D-4566-BCBB-5B3DE86FE8D2}" type="parTrans" cxnId="{96E39B7D-7A9B-47DB-B4FB-FD062DAA5CF8}">
      <dgm:prSet/>
      <dgm:spPr/>
      <dgm:t>
        <a:bodyPr/>
        <a:lstStyle/>
        <a:p>
          <a:endParaRPr lang="en-US"/>
        </a:p>
      </dgm:t>
    </dgm:pt>
    <dgm:pt modelId="{F91BDE5D-030F-4EAC-847A-F0840A98864F}" type="sibTrans" cxnId="{96E39B7D-7A9B-47DB-B4FB-FD062DAA5CF8}">
      <dgm:prSet/>
      <dgm:spPr/>
      <dgm:t>
        <a:bodyPr/>
        <a:lstStyle/>
        <a:p>
          <a:endParaRPr lang="en-US"/>
        </a:p>
      </dgm:t>
    </dgm:pt>
    <dgm:pt modelId="{5D70206F-D9CA-4012-A608-319992C69B3E}" type="pres">
      <dgm:prSet presAssocID="{AE20B060-5118-427B-9E10-5CB518DBC127}" presName="Name0" presStyleCnt="0">
        <dgm:presLayoutVars>
          <dgm:animLvl val="lvl"/>
          <dgm:resizeHandles val="exact"/>
        </dgm:presLayoutVars>
      </dgm:prSet>
      <dgm:spPr/>
    </dgm:pt>
    <dgm:pt modelId="{9B45ED81-B2E3-47ED-85EC-B72547C715DA}" type="pres">
      <dgm:prSet presAssocID="{1385FC68-97A5-4D75-99D0-32BC5DADE487}" presName="compositeNode" presStyleCnt="0">
        <dgm:presLayoutVars>
          <dgm:bulletEnabled val="1"/>
        </dgm:presLayoutVars>
      </dgm:prSet>
      <dgm:spPr/>
    </dgm:pt>
    <dgm:pt modelId="{9723F8B9-B93C-444E-B1FD-CD44048A5BD1}" type="pres">
      <dgm:prSet presAssocID="{1385FC68-97A5-4D75-99D0-32BC5DADE487}" presName="bgRect" presStyleLbl="bgAccFollowNode1" presStyleIdx="0" presStyleCnt="3"/>
      <dgm:spPr/>
    </dgm:pt>
    <dgm:pt modelId="{9E09BB46-586C-4225-B4D3-5E4DFEE39B64}" type="pres">
      <dgm:prSet presAssocID="{5F21330B-BDF8-449E-8863-0785241904E5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F4B15136-B814-4CFB-928B-84A2E8C0E624}" type="pres">
      <dgm:prSet presAssocID="{1385FC68-97A5-4D75-99D0-32BC5DADE487}" presName="bottomLine" presStyleLbl="alignNode1" presStyleIdx="1" presStyleCnt="6">
        <dgm:presLayoutVars/>
      </dgm:prSet>
      <dgm:spPr/>
    </dgm:pt>
    <dgm:pt modelId="{02271331-92EE-4FBD-93AF-242C43C72C94}" type="pres">
      <dgm:prSet presAssocID="{1385FC68-97A5-4D75-99D0-32BC5DADE487}" presName="nodeText" presStyleLbl="bgAccFollowNode1" presStyleIdx="0" presStyleCnt="3">
        <dgm:presLayoutVars>
          <dgm:bulletEnabled val="1"/>
        </dgm:presLayoutVars>
      </dgm:prSet>
      <dgm:spPr/>
    </dgm:pt>
    <dgm:pt modelId="{257EAD60-5253-4840-B160-5A32780F8F52}" type="pres">
      <dgm:prSet presAssocID="{5F21330B-BDF8-449E-8863-0785241904E5}" presName="sibTrans" presStyleCnt="0"/>
      <dgm:spPr/>
    </dgm:pt>
    <dgm:pt modelId="{C5FD256F-7BD1-42CA-B4F0-9DFD95A9114E}" type="pres">
      <dgm:prSet presAssocID="{2F799D86-50C0-4231-BEF2-C97C6B09F7D8}" presName="compositeNode" presStyleCnt="0">
        <dgm:presLayoutVars>
          <dgm:bulletEnabled val="1"/>
        </dgm:presLayoutVars>
      </dgm:prSet>
      <dgm:spPr/>
    </dgm:pt>
    <dgm:pt modelId="{F63E71B2-5825-4355-A4AD-4E9E13578634}" type="pres">
      <dgm:prSet presAssocID="{2F799D86-50C0-4231-BEF2-C97C6B09F7D8}" presName="bgRect" presStyleLbl="bgAccFollowNode1" presStyleIdx="1" presStyleCnt="3"/>
      <dgm:spPr/>
    </dgm:pt>
    <dgm:pt modelId="{C4B55500-194E-4CAA-91C5-E82CF38E579B}" type="pres">
      <dgm:prSet presAssocID="{EF652562-5B1F-4F1C-96EA-F2B1617D9F89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75C9B61B-F7B2-42FC-AD79-62EBCAA7619D}" type="pres">
      <dgm:prSet presAssocID="{2F799D86-50C0-4231-BEF2-C97C6B09F7D8}" presName="bottomLine" presStyleLbl="alignNode1" presStyleIdx="3" presStyleCnt="6">
        <dgm:presLayoutVars/>
      </dgm:prSet>
      <dgm:spPr/>
    </dgm:pt>
    <dgm:pt modelId="{E5256EBC-F4B1-4EAE-97F8-41662727296E}" type="pres">
      <dgm:prSet presAssocID="{2F799D86-50C0-4231-BEF2-C97C6B09F7D8}" presName="nodeText" presStyleLbl="bgAccFollowNode1" presStyleIdx="1" presStyleCnt="3">
        <dgm:presLayoutVars>
          <dgm:bulletEnabled val="1"/>
        </dgm:presLayoutVars>
      </dgm:prSet>
      <dgm:spPr/>
    </dgm:pt>
    <dgm:pt modelId="{172B8F3B-34DD-4093-9EAF-E1B9621DF66B}" type="pres">
      <dgm:prSet presAssocID="{EF652562-5B1F-4F1C-96EA-F2B1617D9F89}" presName="sibTrans" presStyleCnt="0"/>
      <dgm:spPr/>
    </dgm:pt>
    <dgm:pt modelId="{63F76423-89D7-48F2-BFDA-9620B584C1BC}" type="pres">
      <dgm:prSet presAssocID="{BEBC677C-2AED-439D-9CBC-15DB102D3204}" presName="compositeNode" presStyleCnt="0">
        <dgm:presLayoutVars>
          <dgm:bulletEnabled val="1"/>
        </dgm:presLayoutVars>
      </dgm:prSet>
      <dgm:spPr/>
    </dgm:pt>
    <dgm:pt modelId="{DD497F15-024A-4337-8301-B8B2693151BD}" type="pres">
      <dgm:prSet presAssocID="{BEBC677C-2AED-439D-9CBC-15DB102D3204}" presName="bgRect" presStyleLbl="bgAccFollowNode1" presStyleIdx="2" presStyleCnt="3"/>
      <dgm:spPr/>
    </dgm:pt>
    <dgm:pt modelId="{00508F13-1960-496F-A63D-27F0A82B320E}" type="pres">
      <dgm:prSet presAssocID="{48E17FA9-3DA7-4A48-8AC8-6A82C9B4147F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F6B6E022-7308-4AA4-87B3-782CBBA30632}" type="pres">
      <dgm:prSet presAssocID="{BEBC677C-2AED-439D-9CBC-15DB102D3204}" presName="bottomLine" presStyleLbl="alignNode1" presStyleIdx="5" presStyleCnt="6">
        <dgm:presLayoutVars/>
      </dgm:prSet>
      <dgm:spPr/>
    </dgm:pt>
    <dgm:pt modelId="{DDE63E1E-9970-41F7-9714-2278F0507F78}" type="pres">
      <dgm:prSet presAssocID="{BEBC677C-2AED-439D-9CBC-15DB102D320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A6675F12-7147-4FA1-9260-C5DD43EB4568}" type="presOf" srcId="{924B3F10-AFBB-4B4C-8C86-29929F4DB4FD}" destId="{DDE63E1E-9970-41F7-9714-2278F0507F78}" srcOrd="0" destOrd="2" presId="urn:microsoft.com/office/officeart/2016/7/layout/BasicLinearProcessNumbered"/>
    <dgm:cxn modelId="{4139BE16-F050-4B74-87AD-4CFD399604CF}" srcId="{AE20B060-5118-427B-9E10-5CB518DBC127}" destId="{BEBC677C-2AED-439D-9CBC-15DB102D3204}" srcOrd="2" destOrd="0" parTransId="{0E783BA6-557C-492B-8341-A0E5852C2FDF}" sibTransId="{48E17FA9-3DA7-4A48-8AC8-6A82C9B4147F}"/>
    <dgm:cxn modelId="{289F8F1A-567F-45F8-A04C-D08DC8F9C938}" type="presOf" srcId="{BEBC677C-2AED-439D-9CBC-15DB102D3204}" destId="{DD497F15-024A-4337-8301-B8B2693151BD}" srcOrd="0" destOrd="0" presId="urn:microsoft.com/office/officeart/2016/7/layout/BasicLinearProcessNumbered"/>
    <dgm:cxn modelId="{9F54F022-4819-495C-BCD7-3640A68BC796}" srcId="{AE20B060-5118-427B-9E10-5CB518DBC127}" destId="{2F799D86-50C0-4231-BEF2-C97C6B09F7D8}" srcOrd="1" destOrd="0" parTransId="{3A80C8FA-AE22-4119-89F6-6557BFE12C0D}" sibTransId="{EF652562-5B1F-4F1C-96EA-F2B1617D9F89}"/>
    <dgm:cxn modelId="{34275C68-EF44-4E18-935E-3C3736E08C1E}" type="presOf" srcId="{2F799D86-50C0-4231-BEF2-C97C6B09F7D8}" destId="{F63E71B2-5825-4355-A4AD-4E9E13578634}" srcOrd="0" destOrd="0" presId="urn:microsoft.com/office/officeart/2016/7/layout/BasicLinearProcessNumbered"/>
    <dgm:cxn modelId="{70FB8369-7C61-4A4D-ACB3-CB861C327298}" type="presOf" srcId="{029982B1-D748-4B1C-80DC-42EE77864179}" destId="{DDE63E1E-9970-41F7-9714-2278F0507F78}" srcOrd="0" destOrd="1" presId="urn:microsoft.com/office/officeart/2016/7/layout/BasicLinearProcessNumbered"/>
    <dgm:cxn modelId="{C0AC4A76-B9F6-4D5F-A400-9EDB30DB3E5A}" type="presOf" srcId="{AE20B060-5118-427B-9E10-5CB518DBC127}" destId="{5D70206F-D9CA-4012-A608-319992C69B3E}" srcOrd="0" destOrd="0" presId="urn:microsoft.com/office/officeart/2016/7/layout/BasicLinearProcessNumbered"/>
    <dgm:cxn modelId="{15791F59-3DE2-42C6-9220-78B14F7828C8}" type="presOf" srcId="{EF652562-5B1F-4F1C-96EA-F2B1617D9F89}" destId="{C4B55500-194E-4CAA-91C5-E82CF38E579B}" srcOrd="0" destOrd="0" presId="urn:microsoft.com/office/officeart/2016/7/layout/BasicLinearProcessNumbered"/>
    <dgm:cxn modelId="{FB3C1F7A-CEF1-49A2-8336-0F2F7BD9DCD3}" type="presOf" srcId="{1385FC68-97A5-4D75-99D0-32BC5DADE487}" destId="{02271331-92EE-4FBD-93AF-242C43C72C94}" srcOrd="1" destOrd="0" presId="urn:microsoft.com/office/officeart/2016/7/layout/BasicLinearProcessNumbered"/>
    <dgm:cxn modelId="{96E39B7D-7A9B-47DB-B4FB-FD062DAA5CF8}" srcId="{BEBC677C-2AED-439D-9CBC-15DB102D3204}" destId="{924B3F10-AFBB-4B4C-8C86-29929F4DB4FD}" srcOrd="1" destOrd="0" parTransId="{2B0F7220-057D-4566-BCBB-5B3DE86FE8D2}" sibTransId="{F91BDE5D-030F-4EAC-847A-F0840A98864F}"/>
    <dgm:cxn modelId="{8D17399C-8BF2-4AA2-9C02-1A72F0E17937}" type="presOf" srcId="{5F21330B-BDF8-449E-8863-0785241904E5}" destId="{9E09BB46-586C-4225-B4D3-5E4DFEE39B64}" srcOrd="0" destOrd="0" presId="urn:microsoft.com/office/officeart/2016/7/layout/BasicLinearProcessNumbered"/>
    <dgm:cxn modelId="{E033529F-A3F5-4035-9329-084D9CDB9DF6}" srcId="{AE20B060-5118-427B-9E10-5CB518DBC127}" destId="{1385FC68-97A5-4D75-99D0-32BC5DADE487}" srcOrd="0" destOrd="0" parTransId="{585251F0-1477-4AF9-B030-CDD38BF9DB40}" sibTransId="{5F21330B-BDF8-449E-8863-0785241904E5}"/>
    <dgm:cxn modelId="{DE30EEA1-A820-48D0-9D38-B3F83D11C0B0}" type="presOf" srcId="{2F799D86-50C0-4231-BEF2-C97C6B09F7D8}" destId="{E5256EBC-F4B1-4EAE-97F8-41662727296E}" srcOrd="1" destOrd="0" presId="urn:microsoft.com/office/officeart/2016/7/layout/BasicLinearProcessNumbered"/>
    <dgm:cxn modelId="{FEF4B5C6-DC67-4EA1-9EBF-021791A5C9AC}" type="presOf" srcId="{48E17FA9-3DA7-4A48-8AC8-6A82C9B4147F}" destId="{00508F13-1960-496F-A63D-27F0A82B320E}" srcOrd="0" destOrd="0" presId="urn:microsoft.com/office/officeart/2016/7/layout/BasicLinearProcessNumbered"/>
    <dgm:cxn modelId="{56CE13EB-7ED6-433D-9048-B2AC3C032A37}" srcId="{BEBC677C-2AED-439D-9CBC-15DB102D3204}" destId="{029982B1-D748-4B1C-80DC-42EE77864179}" srcOrd="0" destOrd="0" parTransId="{8593455B-A38E-4510-9F97-3B6DEE727B54}" sibTransId="{8B2A4255-4D56-48AF-8092-E27CFD2340F2}"/>
    <dgm:cxn modelId="{F4690EF0-CBC3-45BC-8CA3-DA7E794A9E62}" type="presOf" srcId="{1385FC68-97A5-4D75-99D0-32BC5DADE487}" destId="{9723F8B9-B93C-444E-B1FD-CD44048A5BD1}" srcOrd="0" destOrd="0" presId="urn:microsoft.com/office/officeart/2016/7/layout/BasicLinearProcessNumbered"/>
    <dgm:cxn modelId="{07950EF5-D5FD-4D11-822A-1C58385A2EB6}" type="presOf" srcId="{BEBC677C-2AED-439D-9CBC-15DB102D3204}" destId="{DDE63E1E-9970-41F7-9714-2278F0507F78}" srcOrd="1" destOrd="0" presId="urn:microsoft.com/office/officeart/2016/7/layout/BasicLinearProcessNumbered"/>
    <dgm:cxn modelId="{D4B60F06-5F7D-4C64-B5F4-E36EF89AB16D}" type="presParOf" srcId="{5D70206F-D9CA-4012-A608-319992C69B3E}" destId="{9B45ED81-B2E3-47ED-85EC-B72547C715DA}" srcOrd="0" destOrd="0" presId="urn:microsoft.com/office/officeart/2016/7/layout/BasicLinearProcessNumbered"/>
    <dgm:cxn modelId="{B4AC2F51-214C-4E4D-A35D-9A5D205F7E86}" type="presParOf" srcId="{9B45ED81-B2E3-47ED-85EC-B72547C715DA}" destId="{9723F8B9-B93C-444E-B1FD-CD44048A5BD1}" srcOrd="0" destOrd="0" presId="urn:microsoft.com/office/officeart/2016/7/layout/BasicLinearProcessNumbered"/>
    <dgm:cxn modelId="{9065286E-B5B4-4B7B-A781-B0F0DB38A54E}" type="presParOf" srcId="{9B45ED81-B2E3-47ED-85EC-B72547C715DA}" destId="{9E09BB46-586C-4225-B4D3-5E4DFEE39B64}" srcOrd="1" destOrd="0" presId="urn:microsoft.com/office/officeart/2016/7/layout/BasicLinearProcessNumbered"/>
    <dgm:cxn modelId="{E07956F9-119A-4A13-8103-5EA049AF2565}" type="presParOf" srcId="{9B45ED81-B2E3-47ED-85EC-B72547C715DA}" destId="{F4B15136-B814-4CFB-928B-84A2E8C0E624}" srcOrd="2" destOrd="0" presId="urn:microsoft.com/office/officeart/2016/7/layout/BasicLinearProcessNumbered"/>
    <dgm:cxn modelId="{84B9FE03-46B5-411F-9A32-E4107FB13787}" type="presParOf" srcId="{9B45ED81-B2E3-47ED-85EC-B72547C715DA}" destId="{02271331-92EE-4FBD-93AF-242C43C72C94}" srcOrd="3" destOrd="0" presId="urn:microsoft.com/office/officeart/2016/7/layout/BasicLinearProcessNumbered"/>
    <dgm:cxn modelId="{9A182752-B6BF-47AB-9E3C-33B56274AE12}" type="presParOf" srcId="{5D70206F-D9CA-4012-A608-319992C69B3E}" destId="{257EAD60-5253-4840-B160-5A32780F8F52}" srcOrd="1" destOrd="0" presId="urn:microsoft.com/office/officeart/2016/7/layout/BasicLinearProcessNumbered"/>
    <dgm:cxn modelId="{43314C4B-C306-44D7-B0D4-41B47467C7F8}" type="presParOf" srcId="{5D70206F-D9CA-4012-A608-319992C69B3E}" destId="{C5FD256F-7BD1-42CA-B4F0-9DFD95A9114E}" srcOrd="2" destOrd="0" presId="urn:microsoft.com/office/officeart/2016/7/layout/BasicLinearProcessNumbered"/>
    <dgm:cxn modelId="{3AA718D2-6587-46DC-ACD2-1DEA20F0755D}" type="presParOf" srcId="{C5FD256F-7BD1-42CA-B4F0-9DFD95A9114E}" destId="{F63E71B2-5825-4355-A4AD-4E9E13578634}" srcOrd="0" destOrd="0" presId="urn:microsoft.com/office/officeart/2016/7/layout/BasicLinearProcessNumbered"/>
    <dgm:cxn modelId="{AF224D76-2FE8-4A6C-BCE0-DC29C1C25493}" type="presParOf" srcId="{C5FD256F-7BD1-42CA-B4F0-9DFD95A9114E}" destId="{C4B55500-194E-4CAA-91C5-E82CF38E579B}" srcOrd="1" destOrd="0" presId="urn:microsoft.com/office/officeart/2016/7/layout/BasicLinearProcessNumbered"/>
    <dgm:cxn modelId="{6BBF2F87-C5C5-4ECD-9556-E5E213E2E80A}" type="presParOf" srcId="{C5FD256F-7BD1-42CA-B4F0-9DFD95A9114E}" destId="{75C9B61B-F7B2-42FC-AD79-62EBCAA7619D}" srcOrd="2" destOrd="0" presId="urn:microsoft.com/office/officeart/2016/7/layout/BasicLinearProcessNumbered"/>
    <dgm:cxn modelId="{C85F9153-547F-489B-BC6C-EF26D29884A2}" type="presParOf" srcId="{C5FD256F-7BD1-42CA-B4F0-9DFD95A9114E}" destId="{E5256EBC-F4B1-4EAE-97F8-41662727296E}" srcOrd="3" destOrd="0" presId="urn:microsoft.com/office/officeart/2016/7/layout/BasicLinearProcessNumbered"/>
    <dgm:cxn modelId="{8A0678A0-2E06-4D5C-A721-D38267407EB2}" type="presParOf" srcId="{5D70206F-D9CA-4012-A608-319992C69B3E}" destId="{172B8F3B-34DD-4093-9EAF-E1B9621DF66B}" srcOrd="3" destOrd="0" presId="urn:microsoft.com/office/officeart/2016/7/layout/BasicLinearProcessNumbered"/>
    <dgm:cxn modelId="{32725123-0EC5-43D6-98AE-4D827CC733E0}" type="presParOf" srcId="{5D70206F-D9CA-4012-A608-319992C69B3E}" destId="{63F76423-89D7-48F2-BFDA-9620B584C1BC}" srcOrd="4" destOrd="0" presId="urn:microsoft.com/office/officeart/2016/7/layout/BasicLinearProcessNumbered"/>
    <dgm:cxn modelId="{6B4C233F-A9A4-4CE8-AFF3-8C3A48658633}" type="presParOf" srcId="{63F76423-89D7-48F2-BFDA-9620B584C1BC}" destId="{DD497F15-024A-4337-8301-B8B2693151BD}" srcOrd="0" destOrd="0" presId="urn:microsoft.com/office/officeart/2016/7/layout/BasicLinearProcessNumbered"/>
    <dgm:cxn modelId="{BFF6D7F0-47D6-48F8-BD24-2FD19305EDC7}" type="presParOf" srcId="{63F76423-89D7-48F2-BFDA-9620B584C1BC}" destId="{00508F13-1960-496F-A63D-27F0A82B320E}" srcOrd="1" destOrd="0" presId="urn:microsoft.com/office/officeart/2016/7/layout/BasicLinearProcessNumbered"/>
    <dgm:cxn modelId="{B5371E4E-514D-4C6D-A70F-A30EB716B1E6}" type="presParOf" srcId="{63F76423-89D7-48F2-BFDA-9620B584C1BC}" destId="{F6B6E022-7308-4AA4-87B3-782CBBA30632}" srcOrd="2" destOrd="0" presId="urn:microsoft.com/office/officeart/2016/7/layout/BasicLinearProcessNumbered"/>
    <dgm:cxn modelId="{565B8280-5673-43E6-8B77-2C8F4DF1A3E3}" type="presParOf" srcId="{63F76423-89D7-48F2-BFDA-9620B584C1BC}" destId="{DDE63E1E-9970-41F7-9714-2278F0507F78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D976D-8A93-4460-9DF1-F2328B28D157}">
      <dsp:nvSpPr>
        <dsp:cNvPr id="0" name=""/>
        <dsp:cNvSpPr/>
      </dsp:nvSpPr>
      <dsp:spPr>
        <a:xfrm>
          <a:off x="696011" y="889281"/>
          <a:ext cx="681855" cy="6818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89F069-E83C-45C2-9428-D660C61714ED}">
      <dsp:nvSpPr>
        <dsp:cNvPr id="0" name=""/>
        <dsp:cNvSpPr/>
      </dsp:nvSpPr>
      <dsp:spPr>
        <a:xfrm>
          <a:off x="198938" y="1780965"/>
          <a:ext cx="1676000" cy="742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Switch at higher frequencies and improve efficiency</a:t>
          </a:r>
          <a:endParaRPr lang="en-US" sz="1400" kern="1200" dirty="0"/>
        </a:p>
      </dsp:txBody>
      <dsp:txXfrm>
        <a:off x="198938" y="1780965"/>
        <a:ext cx="1676000" cy="742540"/>
      </dsp:txXfrm>
    </dsp:sp>
    <dsp:sp modelId="{6F3F4F54-98BA-4361-8BDE-190FA6153CED}">
      <dsp:nvSpPr>
        <dsp:cNvPr id="0" name=""/>
        <dsp:cNvSpPr/>
      </dsp:nvSpPr>
      <dsp:spPr>
        <a:xfrm>
          <a:off x="2556794" y="918658"/>
          <a:ext cx="681855" cy="6818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B356D0-CAC8-4A98-A338-30CFF03D7A76}">
      <dsp:nvSpPr>
        <dsp:cNvPr id="0" name=""/>
        <dsp:cNvSpPr/>
      </dsp:nvSpPr>
      <dsp:spPr>
        <a:xfrm>
          <a:off x="2140105" y="1869095"/>
          <a:ext cx="1515234" cy="625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higher power density</a:t>
          </a:r>
          <a:endParaRPr lang="en-US" sz="1400" kern="1200" dirty="0"/>
        </a:p>
      </dsp:txBody>
      <dsp:txXfrm>
        <a:off x="2140105" y="1869095"/>
        <a:ext cx="1515234" cy="625034"/>
      </dsp:txXfrm>
    </dsp:sp>
    <dsp:sp modelId="{A941A762-83B9-4ACF-AAAF-F8EA1FDC12EF}">
      <dsp:nvSpPr>
        <dsp:cNvPr id="0" name=""/>
        <dsp:cNvSpPr/>
      </dsp:nvSpPr>
      <dsp:spPr>
        <a:xfrm>
          <a:off x="4337195" y="918658"/>
          <a:ext cx="681855" cy="6818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5A09D-4275-41AE-884B-AB5D024492EE}">
      <dsp:nvSpPr>
        <dsp:cNvPr id="0" name=""/>
        <dsp:cNvSpPr/>
      </dsp:nvSpPr>
      <dsp:spPr>
        <a:xfrm>
          <a:off x="3920505" y="1869095"/>
          <a:ext cx="1515234" cy="625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Hardest synthetic material</a:t>
          </a:r>
          <a:endParaRPr lang="en-US" sz="1400" kern="1200" dirty="0"/>
        </a:p>
      </dsp:txBody>
      <dsp:txXfrm>
        <a:off x="3920505" y="1869095"/>
        <a:ext cx="1515234" cy="625034"/>
      </dsp:txXfrm>
    </dsp:sp>
    <dsp:sp modelId="{9E327014-85AB-41D6-A376-E13305BA1BA8}">
      <dsp:nvSpPr>
        <dsp:cNvPr id="0" name=""/>
        <dsp:cNvSpPr/>
      </dsp:nvSpPr>
      <dsp:spPr>
        <a:xfrm>
          <a:off x="696011" y="2902314"/>
          <a:ext cx="681855" cy="6818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D73F9-1247-467C-8CE9-13408F561B77}">
      <dsp:nvSpPr>
        <dsp:cNvPr id="0" name=""/>
        <dsp:cNvSpPr/>
      </dsp:nvSpPr>
      <dsp:spPr>
        <a:xfrm>
          <a:off x="526" y="3852751"/>
          <a:ext cx="2072825" cy="625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High conductivity with High-temperature strength up to 400 ˚C</a:t>
          </a:r>
          <a:endParaRPr lang="en-US" sz="1400" kern="1200" dirty="0"/>
        </a:p>
      </dsp:txBody>
      <dsp:txXfrm>
        <a:off x="526" y="3852751"/>
        <a:ext cx="2072825" cy="625034"/>
      </dsp:txXfrm>
    </dsp:sp>
    <dsp:sp modelId="{6E1772B6-BC0D-4727-B8B8-4ADA4655D6C0}">
      <dsp:nvSpPr>
        <dsp:cNvPr id="0" name=""/>
        <dsp:cNvSpPr/>
      </dsp:nvSpPr>
      <dsp:spPr>
        <a:xfrm>
          <a:off x="2755207" y="2902314"/>
          <a:ext cx="681855" cy="6818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C6A3F-6876-4231-B8D6-C4892F843515}">
      <dsp:nvSpPr>
        <dsp:cNvPr id="0" name=""/>
        <dsp:cNvSpPr/>
      </dsp:nvSpPr>
      <dsp:spPr>
        <a:xfrm>
          <a:off x="2338517" y="3852751"/>
          <a:ext cx="1515234" cy="625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Lower overall system cost</a:t>
          </a:r>
          <a:endParaRPr lang="en-US" sz="1400" kern="1200" dirty="0"/>
        </a:p>
      </dsp:txBody>
      <dsp:txXfrm>
        <a:off x="2338517" y="3852751"/>
        <a:ext cx="1515234" cy="625034"/>
      </dsp:txXfrm>
    </dsp:sp>
    <dsp:sp modelId="{FEEA903C-836D-48D1-B0A1-89BDC6C69259}">
      <dsp:nvSpPr>
        <dsp:cNvPr id="0" name=""/>
        <dsp:cNvSpPr/>
      </dsp:nvSpPr>
      <dsp:spPr>
        <a:xfrm>
          <a:off x="4535607" y="2902314"/>
          <a:ext cx="681855" cy="68185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E2D64-02F9-4D1D-873A-D643BA238F19}">
      <dsp:nvSpPr>
        <dsp:cNvPr id="0" name=""/>
        <dsp:cNvSpPr/>
      </dsp:nvSpPr>
      <dsp:spPr>
        <a:xfrm>
          <a:off x="4118918" y="3852751"/>
          <a:ext cx="1515234" cy="625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reduced cooling requirements</a:t>
          </a:r>
          <a:endParaRPr lang="en-US" sz="1400" kern="1200" dirty="0"/>
        </a:p>
      </dsp:txBody>
      <dsp:txXfrm>
        <a:off x="4118918" y="3852751"/>
        <a:ext cx="1515234" cy="625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52F567-335F-4C0B-9A40-D44E75638911}">
      <dsp:nvSpPr>
        <dsp:cNvPr id="0" name=""/>
        <dsp:cNvSpPr/>
      </dsp:nvSpPr>
      <dsp:spPr>
        <a:xfrm>
          <a:off x="16159" y="107073"/>
          <a:ext cx="1465408" cy="14654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A41286-AB46-4B31-897B-2C3D81552375}">
      <dsp:nvSpPr>
        <dsp:cNvPr id="0" name=""/>
        <dsp:cNvSpPr/>
      </dsp:nvSpPr>
      <dsp:spPr>
        <a:xfrm>
          <a:off x="323895" y="414809"/>
          <a:ext cx="849936" cy="8499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6AC4F5-CD39-4C61-9E11-C072853B802C}">
      <dsp:nvSpPr>
        <dsp:cNvPr id="0" name=""/>
        <dsp:cNvSpPr/>
      </dsp:nvSpPr>
      <dsp:spPr>
        <a:xfrm>
          <a:off x="1795584" y="107073"/>
          <a:ext cx="3454177" cy="1465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Demand for EVs is rising. </a:t>
          </a:r>
          <a:endParaRPr lang="en-US" sz="2000" kern="1200"/>
        </a:p>
      </dsp:txBody>
      <dsp:txXfrm>
        <a:off x="1795584" y="107073"/>
        <a:ext cx="3454177" cy="1465408"/>
      </dsp:txXfrm>
    </dsp:sp>
    <dsp:sp modelId="{A31F7389-8728-49B8-9175-92487108E9A1}">
      <dsp:nvSpPr>
        <dsp:cNvPr id="0" name=""/>
        <dsp:cNvSpPr/>
      </dsp:nvSpPr>
      <dsp:spPr>
        <a:xfrm>
          <a:off x="5851626" y="107073"/>
          <a:ext cx="1465408" cy="14654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84B898-98D5-4E73-A61C-6E229A582A27}">
      <dsp:nvSpPr>
        <dsp:cNvPr id="0" name=""/>
        <dsp:cNvSpPr/>
      </dsp:nvSpPr>
      <dsp:spPr>
        <a:xfrm>
          <a:off x="6159361" y="414809"/>
          <a:ext cx="849936" cy="8499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BFC54-6E30-4702-B8A6-817EBC597338}">
      <dsp:nvSpPr>
        <dsp:cNvPr id="0" name=""/>
        <dsp:cNvSpPr/>
      </dsp:nvSpPr>
      <dsp:spPr>
        <a:xfrm>
          <a:off x="7631050" y="107073"/>
          <a:ext cx="3454177" cy="1465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EV has the main motor that powers the wheels. Six power transistors and diodes are deployed to turn the motor.</a:t>
          </a:r>
          <a:endParaRPr lang="en-US" sz="2000" kern="1200" dirty="0"/>
        </a:p>
      </dsp:txBody>
      <dsp:txXfrm>
        <a:off x="7631050" y="107073"/>
        <a:ext cx="3454177" cy="1465408"/>
      </dsp:txXfrm>
    </dsp:sp>
    <dsp:sp modelId="{EAB71CC2-1BAD-4BC5-A272-8D7EB018BAD0}">
      <dsp:nvSpPr>
        <dsp:cNvPr id="0" name=""/>
        <dsp:cNvSpPr/>
      </dsp:nvSpPr>
      <dsp:spPr>
        <a:xfrm>
          <a:off x="16159" y="2216631"/>
          <a:ext cx="1465408" cy="14654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28239C-4520-459B-AD3E-A69989AB6ED4}">
      <dsp:nvSpPr>
        <dsp:cNvPr id="0" name=""/>
        <dsp:cNvSpPr/>
      </dsp:nvSpPr>
      <dsp:spPr>
        <a:xfrm>
          <a:off x="323895" y="2524366"/>
          <a:ext cx="849936" cy="8499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1631B9-901F-40CC-ACEA-0F4BCA9A711E}">
      <dsp:nvSpPr>
        <dsp:cNvPr id="0" name=""/>
        <dsp:cNvSpPr/>
      </dsp:nvSpPr>
      <dsp:spPr>
        <a:xfrm>
          <a:off x="1795584" y="2216631"/>
          <a:ext cx="3454177" cy="1465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Each transistor blocks 700V and switches a few hundred amps.</a:t>
          </a:r>
          <a:endParaRPr lang="en-US" sz="2000" kern="1200"/>
        </a:p>
      </dsp:txBody>
      <dsp:txXfrm>
        <a:off x="1795584" y="2216631"/>
        <a:ext cx="3454177" cy="1465408"/>
      </dsp:txXfrm>
    </dsp:sp>
    <dsp:sp modelId="{403976B5-B67A-4D44-B9D0-236FB99AA749}">
      <dsp:nvSpPr>
        <dsp:cNvPr id="0" name=""/>
        <dsp:cNvSpPr/>
      </dsp:nvSpPr>
      <dsp:spPr>
        <a:xfrm>
          <a:off x="5851626" y="2216631"/>
          <a:ext cx="1465408" cy="14654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289E7-65E9-429E-967A-0F1AF2B4F010}">
      <dsp:nvSpPr>
        <dsp:cNvPr id="0" name=""/>
        <dsp:cNvSpPr/>
      </dsp:nvSpPr>
      <dsp:spPr>
        <a:xfrm>
          <a:off x="6159361" y="2524366"/>
          <a:ext cx="849936" cy="8499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70309C-A8FF-4258-8C2A-689B6A2EB0CF}">
      <dsp:nvSpPr>
        <dsp:cNvPr id="0" name=""/>
        <dsp:cNvSpPr/>
      </dsp:nvSpPr>
      <dsp:spPr>
        <a:xfrm>
          <a:off x="7631050" y="2216631"/>
          <a:ext cx="3454177" cy="1465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SiC</a:t>
          </a:r>
          <a:r>
            <a:rPr lang="en-GB" sz="2000" kern="1200" dirty="0"/>
            <a:t> in MOSFETs can help drive the electric vehicle’s motor with less power.</a:t>
          </a:r>
          <a:endParaRPr lang="en-US" sz="2000" kern="1200" dirty="0"/>
        </a:p>
      </dsp:txBody>
      <dsp:txXfrm>
        <a:off x="7631050" y="2216631"/>
        <a:ext cx="3454177" cy="14654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7A0B4D-EB08-4914-890A-0065D7502D8F}">
      <dsp:nvSpPr>
        <dsp:cNvPr id="0" name=""/>
        <dsp:cNvSpPr/>
      </dsp:nvSpPr>
      <dsp:spPr>
        <a:xfrm>
          <a:off x="722068" y="224918"/>
          <a:ext cx="1990125" cy="1990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28BC4-01C4-4AE3-AA0A-AFAF8D82CDCF}">
      <dsp:nvSpPr>
        <dsp:cNvPr id="0" name=""/>
        <dsp:cNvSpPr/>
      </dsp:nvSpPr>
      <dsp:spPr>
        <a:xfrm>
          <a:off x="1146193" y="649043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78CEB-BDE6-408E-BF54-ED9F9BC2C56B}">
      <dsp:nvSpPr>
        <dsp:cNvPr id="0" name=""/>
        <dsp:cNvSpPr/>
      </dsp:nvSpPr>
      <dsp:spPr>
        <a:xfrm>
          <a:off x="85880" y="2834918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baseline="0"/>
            <a:t>Heat can transfer more effectively due to the </a:t>
          </a:r>
          <a:r>
            <a:rPr lang="en-GB" sz="1500" b="1" kern="1200" baseline="0"/>
            <a:t>wide bandgap</a:t>
          </a:r>
          <a:endParaRPr lang="en-US" sz="1500" kern="1200"/>
        </a:p>
      </dsp:txBody>
      <dsp:txXfrm>
        <a:off x="85880" y="2834918"/>
        <a:ext cx="3262500" cy="720000"/>
      </dsp:txXfrm>
    </dsp:sp>
    <dsp:sp modelId="{B36FE210-6ED2-45A3-9CFB-8C79470DAE13}">
      <dsp:nvSpPr>
        <dsp:cNvPr id="0" name=""/>
        <dsp:cNvSpPr/>
      </dsp:nvSpPr>
      <dsp:spPr>
        <a:xfrm>
          <a:off x="4555505" y="224918"/>
          <a:ext cx="1990125" cy="1990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B6760-D1AB-401C-8031-8D8850BE6BC0}">
      <dsp:nvSpPr>
        <dsp:cNvPr id="0" name=""/>
        <dsp:cNvSpPr/>
      </dsp:nvSpPr>
      <dsp:spPr>
        <a:xfrm>
          <a:off x="4979630" y="649043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260AF-5344-4FDC-8926-1CFC836E4424}">
      <dsp:nvSpPr>
        <dsp:cNvPr id="0" name=""/>
        <dsp:cNvSpPr/>
      </dsp:nvSpPr>
      <dsp:spPr>
        <a:xfrm>
          <a:off x="3919318" y="2834918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b="1" kern="1200" baseline="0"/>
            <a:t>Fast-switching speeds</a:t>
          </a:r>
          <a:endParaRPr lang="en-US" sz="1500" kern="1200"/>
        </a:p>
      </dsp:txBody>
      <dsp:txXfrm>
        <a:off x="3919318" y="2834918"/>
        <a:ext cx="3262500" cy="720000"/>
      </dsp:txXfrm>
    </dsp:sp>
    <dsp:sp modelId="{0D22FC98-D15E-4953-84D8-74BFDE009794}">
      <dsp:nvSpPr>
        <dsp:cNvPr id="0" name=""/>
        <dsp:cNvSpPr/>
      </dsp:nvSpPr>
      <dsp:spPr>
        <a:xfrm>
          <a:off x="8388943" y="224918"/>
          <a:ext cx="1990125" cy="1990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B6EE3D-334D-4DD2-BF6E-634796D77659}">
      <dsp:nvSpPr>
        <dsp:cNvPr id="0" name=""/>
        <dsp:cNvSpPr/>
      </dsp:nvSpPr>
      <dsp:spPr>
        <a:xfrm>
          <a:off x="8813068" y="649043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A0372-0506-4955-A63D-C8183BBBCED6}">
      <dsp:nvSpPr>
        <dsp:cNvPr id="0" name=""/>
        <dsp:cNvSpPr/>
      </dsp:nvSpPr>
      <dsp:spPr>
        <a:xfrm>
          <a:off x="7752755" y="2834918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baseline="0"/>
            <a:t>lighter systems that makes them more efficient </a:t>
          </a:r>
          <a:endParaRPr lang="en-US" sz="1500" kern="1200"/>
        </a:p>
      </dsp:txBody>
      <dsp:txXfrm>
        <a:off x="7752755" y="2834918"/>
        <a:ext cx="3262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23F8B9-B93C-444E-B1FD-CD44048A5BD1}">
      <dsp:nvSpPr>
        <dsp:cNvPr id="0" name=""/>
        <dsp:cNvSpPr/>
      </dsp:nvSpPr>
      <dsp:spPr>
        <a:xfrm>
          <a:off x="0" y="0"/>
          <a:ext cx="3469104" cy="37798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465" tIns="330200" rIns="270465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baseline="0" dirty="0"/>
            <a:t>Design &amp; program a </a:t>
          </a:r>
          <a:r>
            <a:rPr lang="it-IT" sz="2000" b="1" kern="1200" baseline="0" dirty="0"/>
            <a:t>microcontroller</a:t>
          </a:r>
          <a:r>
            <a:rPr lang="it-IT" sz="2000" kern="1200" baseline="0" dirty="0"/>
            <a:t> circuit</a:t>
          </a:r>
          <a:endParaRPr lang="en-US" sz="2000" kern="1200" dirty="0"/>
        </a:p>
      </dsp:txBody>
      <dsp:txXfrm>
        <a:off x="0" y="1436338"/>
        <a:ext cx="3469104" cy="2267902"/>
      </dsp:txXfrm>
    </dsp:sp>
    <dsp:sp modelId="{9E09BB46-586C-4225-B4D3-5E4DFEE39B64}">
      <dsp:nvSpPr>
        <dsp:cNvPr id="0" name=""/>
        <dsp:cNvSpPr/>
      </dsp:nvSpPr>
      <dsp:spPr>
        <a:xfrm>
          <a:off x="1167576" y="377983"/>
          <a:ext cx="1133951" cy="11339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07" tIns="12700" rIns="8840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333639" y="544046"/>
        <a:ext cx="801825" cy="801825"/>
      </dsp:txXfrm>
    </dsp:sp>
    <dsp:sp modelId="{F4B15136-B814-4CFB-928B-84A2E8C0E624}">
      <dsp:nvSpPr>
        <dsp:cNvPr id="0" name=""/>
        <dsp:cNvSpPr/>
      </dsp:nvSpPr>
      <dsp:spPr>
        <a:xfrm>
          <a:off x="0" y="3779765"/>
          <a:ext cx="346910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E71B2-5825-4355-A4AD-4E9E13578634}">
      <dsp:nvSpPr>
        <dsp:cNvPr id="0" name=""/>
        <dsp:cNvSpPr/>
      </dsp:nvSpPr>
      <dsp:spPr>
        <a:xfrm>
          <a:off x="3816015" y="0"/>
          <a:ext cx="3469104" cy="37798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465" tIns="330200" rIns="270465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baseline="0" dirty="0"/>
            <a:t>Construct a </a:t>
          </a:r>
          <a:r>
            <a:rPr lang="en-GB" sz="2000" b="1" kern="1200" baseline="0" dirty="0"/>
            <a:t>Gate Driver </a:t>
          </a:r>
          <a:r>
            <a:rPr lang="en-GB" sz="2000" kern="1200" baseline="0" dirty="0"/>
            <a:t>circuit </a:t>
          </a:r>
          <a:endParaRPr lang="en-US" sz="2000" kern="1200" dirty="0"/>
        </a:p>
      </dsp:txBody>
      <dsp:txXfrm>
        <a:off x="3816015" y="1436338"/>
        <a:ext cx="3469104" cy="2267902"/>
      </dsp:txXfrm>
    </dsp:sp>
    <dsp:sp modelId="{C4B55500-194E-4CAA-91C5-E82CF38E579B}">
      <dsp:nvSpPr>
        <dsp:cNvPr id="0" name=""/>
        <dsp:cNvSpPr/>
      </dsp:nvSpPr>
      <dsp:spPr>
        <a:xfrm>
          <a:off x="4983592" y="377983"/>
          <a:ext cx="1133951" cy="11339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07" tIns="12700" rIns="8840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149655" y="544046"/>
        <a:ext cx="801825" cy="801825"/>
      </dsp:txXfrm>
    </dsp:sp>
    <dsp:sp modelId="{75C9B61B-F7B2-42FC-AD79-62EBCAA7619D}">
      <dsp:nvSpPr>
        <dsp:cNvPr id="0" name=""/>
        <dsp:cNvSpPr/>
      </dsp:nvSpPr>
      <dsp:spPr>
        <a:xfrm>
          <a:off x="3816015" y="3779765"/>
          <a:ext cx="346910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497F15-024A-4337-8301-B8B2693151BD}">
      <dsp:nvSpPr>
        <dsp:cNvPr id="0" name=""/>
        <dsp:cNvSpPr/>
      </dsp:nvSpPr>
      <dsp:spPr>
        <a:xfrm>
          <a:off x="7632030" y="0"/>
          <a:ext cx="3469104" cy="37798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465" tIns="330200" rIns="270465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baseline="0" dirty="0"/>
            <a:t>Design a </a:t>
          </a:r>
          <a:r>
            <a:rPr lang="en-GB" sz="2000" b="1" kern="1200" baseline="0" dirty="0"/>
            <a:t>SIC MOSFET </a:t>
          </a:r>
          <a:r>
            <a:rPr lang="en-GB" sz="2000" kern="1200" baseline="0" dirty="0"/>
            <a:t>circuit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baseline="0"/>
            <a:t>Test with 500 Hz frequencies 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baseline="0"/>
            <a:t>Test with higher frequencies up to 100KHz while switching +30 volts to +240V DC.</a:t>
          </a:r>
          <a:endParaRPr lang="en-US" sz="1600" kern="1200"/>
        </a:p>
      </dsp:txBody>
      <dsp:txXfrm>
        <a:off x="7632030" y="1436338"/>
        <a:ext cx="3469104" cy="2267902"/>
      </dsp:txXfrm>
    </dsp:sp>
    <dsp:sp modelId="{00508F13-1960-496F-A63D-27F0A82B320E}">
      <dsp:nvSpPr>
        <dsp:cNvPr id="0" name=""/>
        <dsp:cNvSpPr/>
      </dsp:nvSpPr>
      <dsp:spPr>
        <a:xfrm>
          <a:off x="8799607" y="377983"/>
          <a:ext cx="1133951" cy="11339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07" tIns="12700" rIns="8840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965670" y="544046"/>
        <a:ext cx="801825" cy="801825"/>
      </dsp:txXfrm>
    </dsp:sp>
    <dsp:sp modelId="{F6B6E022-7308-4AA4-87B3-782CBBA30632}">
      <dsp:nvSpPr>
        <dsp:cNvPr id="0" name=""/>
        <dsp:cNvSpPr/>
      </dsp:nvSpPr>
      <dsp:spPr>
        <a:xfrm>
          <a:off x="7632030" y="3779765"/>
          <a:ext cx="346910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23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82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45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1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24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1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33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60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51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97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87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5/26/2022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651032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66" r:id="rId6"/>
    <p:sldLayoutId id="2147483762" r:id="rId7"/>
    <p:sldLayoutId id="2147483763" r:id="rId8"/>
    <p:sldLayoutId id="2147483764" r:id="rId9"/>
    <p:sldLayoutId id="2147483765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4">
            <a:extLst>
              <a:ext uri="{FF2B5EF4-FFF2-40B4-BE49-F238E27FC236}">
                <a16:creationId xmlns:a16="http://schemas.microsoft.com/office/drawing/2014/main" id="{DE59CF68-BABE-4C2C-8CF4-65074F93B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36">
            <a:extLst>
              <a:ext uri="{FF2B5EF4-FFF2-40B4-BE49-F238E27FC236}">
                <a16:creationId xmlns:a16="http://schemas.microsoft.com/office/drawing/2014/main" id="{3E1D28A9-431E-4E55-ADE3-161D757A2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CEE02A-6F09-45F4-B9A5-7C18CC77D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38">
              <a:extLst>
                <a:ext uri="{FF2B5EF4-FFF2-40B4-BE49-F238E27FC236}">
                  <a16:creationId xmlns:a16="http://schemas.microsoft.com/office/drawing/2014/main" id="{FE8156EC-CE46-48E4-9D85-95D9D8BEB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9DDD85-3F41-4B1D-9372-0773066B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1131344-09B5-4648-B3ED-C0DCDA592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83500BA-71FE-4DAF-BE27-C182514DC0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B5220F2-0C35-4C88-8E51-ECBD8A66D0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41">
              <a:extLst>
                <a:ext uri="{FF2B5EF4-FFF2-40B4-BE49-F238E27FC236}">
                  <a16:creationId xmlns:a16="http://schemas.microsoft.com/office/drawing/2014/main" id="{77B188C7-435E-43E1-92A9-8C3870670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B3992E9-AE5B-4001-81F2-F0257DA37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A9B8F0F-31BC-431F-A85C-5BAA30B9F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5E54EA-3C4C-4DAB-9DD7-8ADFC0CC1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E9D418-D5B0-47F9-88F0-342F7E9E5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56975" y="0"/>
            <a:ext cx="5655263" cy="4366126"/>
            <a:chOff x="3356975" y="0"/>
            <a:chExt cx="5655263" cy="436612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A4AD92B-6DC1-4915-8A6F-605636346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2238" y="4612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E4588A-7467-4351-8A34-312A1D4E8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56975" y="0"/>
              <a:ext cx="4320000" cy="4320000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close-up of a bunch of water drops&#10;&#10;Description automatically generated with low confidence">
            <a:extLst>
              <a:ext uri="{FF2B5EF4-FFF2-40B4-BE49-F238E27FC236}">
                <a16:creationId xmlns:a16="http://schemas.microsoft.com/office/drawing/2014/main" id="{4E7981C2-FEFC-9DDC-7D69-1E9698DB8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25" r="16626" b="1"/>
          <a:stretch/>
        </p:blipFill>
        <p:spPr>
          <a:xfrm>
            <a:off x="3936000" y="180000"/>
            <a:ext cx="4320000" cy="4320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508000"/>
          </a:effec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A0D24FCD-9833-481C-96FB-849603CC5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23887"/>
            <a:ext cx="12192000" cy="4434114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100000">
                <a:schemeClr val="bg2">
                  <a:alpha val="80000"/>
                </a:schemeClr>
              </a:gs>
              <a:gs pos="7000">
                <a:schemeClr val="bg2">
                  <a:alpha val="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E66BD-8E85-EA27-BF09-A23D7E83C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991" y="2888349"/>
            <a:ext cx="9217026" cy="2230321"/>
          </a:xfrm>
        </p:spPr>
        <p:txBody>
          <a:bodyPr>
            <a:normAutofit/>
          </a:bodyPr>
          <a:lstStyle/>
          <a:p>
            <a:pPr algn="ctr"/>
            <a:r>
              <a:rPr lang="en-GB" sz="6000" dirty="0"/>
              <a:t>To investigate the use of Silicon Carbide MOSFET</a:t>
            </a:r>
            <a:endParaRPr lang="en-IE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CF2B1B-3F99-4674-54DB-0A5F8FB8B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5388" y="5122270"/>
            <a:ext cx="9155112" cy="1040291"/>
          </a:xfrm>
        </p:spPr>
        <p:txBody>
          <a:bodyPr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GB" sz="2000" b="1" dirty="0"/>
              <a:t>BY</a:t>
            </a:r>
          </a:p>
          <a:p>
            <a:pPr algn="ctr">
              <a:lnSpc>
                <a:spcPct val="115000"/>
              </a:lnSpc>
            </a:pPr>
            <a:r>
              <a:rPr lang="en-GB" sz="2000" b="1" dirty="0"/>
              <a:t>TALHA TALLAT | D18124645</a:t>
            </a:r>
            <a:endParaRPr lang="en-IE" sz="2000" b="1" dirty="0"/>
          </a:p>
        </p:txBody>
      </p:sp>
      <p:pic>
        <p:nvPicPr>
          <p:cNvPr id="111" name="Picture 110" descr="Qr code&#10;&#10;Description automatically generated">
            <a:extLst>
              <a:ext uri="{FF2B5EF4-FFF2-40B4-BE49-F238E27FC236}">
                <a16:creationId xmlns:a16="http://schemas.microsoft.com/office/drawing/2014/main" id="{0591A985-3DB1-D459-9D5A-F61EFBA678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27" y="180000"/>
            <a:ext cx="1218793" cy="1579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581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65024-8701-106D-AC1D-B967AB4D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Arduino UNO Program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D4E3B-EACA-B714-875A-77E22C868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447801"/>
            <a:ext cx="11499600" cy="486092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sz="1200" b="1" dirty="0"/>
              <a:t>int pot = A0; </a:t>
            </a:r>
            <a:r>
              <a:rPr lang="en-IE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// Assigning "pot" variable to the </a:t>
            </a:r>
            <a:r>
              <a:rPr lang="en-IE" sz="1200" b="1" dirty="0" err="1">
                <a:solidFill>
                  <a:schemeClr val="bg2"/>
                </a:solidFill>
                <a:highlight>
                  <a:srgbClr val="FFFF00"/>
                </a:highlight>
              </a:rPr>
              <a:t>analog</a:t>
            </a:r>
            <a:r>
              <a:rPr lang="en-IE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 input pin A0 with type integer </a:t>
            </a:r>
          </a:p>
          <a:p>
            <a:pPr marL="342900" indent="-342900">
              <a:buFont typeface="+mj-lt"/>
              <a:buAutoNum type="arabicPeriod"/>
            </a:pPr>
            <a:r>
              <a:rPr lang="en-IE" sz="1200" b="1" dirty="0"/>
              <a:t>int </a:t>
            </a:r>
            <a:r>
              <a:rPr lang="en-IE" sz="1200" b="1" dirty="0" err="1"/>
              <a:t>pinOut</a:t>
            </a:r>
            <a:r>
              <a:rPr lang="en-IE" sz="1200" b="1" dirty="0"/>
              <a:t> = 9; </a:t>
            </a:r>
            <a:r>
              <a:rPr lang="en-IE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// Assigning "</a:t>
            </a:r>
            <a:r>
              <a:rPr lang="en-IE" sz="1200" b="1" dirty="0" err="1">
                <a:solidFill>
                  <a:schemeClr val="bg2"/>
                </a:solidFill>
                <a:highlight>
                  <a:srgbClr val="FFFF00"/>
                </a:highlight>
              </a:rPr>
              <a:t>pinOut</a:t>
            </a:r>
            <a:r>
              <a:rPr lang="en-IE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" variable to the digital output 9 with type integer </a:t>
            </a:r>
          </a:p>
          <a:p>
            <a:pPr marL="342900" indent="-342900">
              <a:buFont typeface="+mj-lt"/>
              <a:buAutoNum type="arabicPeriod"/>
            </a:pPr>
            <a:r>
              <a:rPr lang="en-IE" sz="1200" b="1" dirty="0"/>
              <a:t>void setup() { </a:t>
            </a:r>
            <a:r>
              <a:rPr lang="en-IE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// setup code run once: </a:t>
            </a:r>
          </a:p>
          <a:p>
            <a:pPr marL="342900" indent="-342900">
              <a:buFont typeface="+mj-lt"/>
              <a:buAutoNum type="arabicPeriod"/>
            </a:pPr>
            <a:r>
              <a:rPr lang="en-IE" sz="1200" b="1" dirty="0" err="1"/>
              <a:t>Serial.begin</a:t>
            </a:r>
            <a:r>
              <a:rPr lang="en-IE" sz="1200" b="1" dirty="0"/>
              <a:t>(9600); </a:t>
            </a:r>
            <a:r>
              <a:rPr lang="en-IE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// starts the </a:t>
            </a:r>
            <a:r>
              <a:rPr lang="en-IE" sz="1200" b="1" dirty="0" err="1">
                <a:solidFill>
                  <a:schemeClr val="bg2"/>
                </a:solidFill>
                <a:highlight>
                  <a:srgbClr val="FFFF00"/>
                </a:highlight>
              </a:rPr>
              <a:t>seriral</a:t>
            </a:r>
            <a:r>
              <a:rPr lang="en-IE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 monitor at 9600 bot rate </a:t>
            </a:r>
          </a:p>
          <a:p>
            <a:pPr marL="342900" indent="-342900">
              <a:buFont typeface="+mj-lt"/>
              <a:buAutoNum type="arabicPeriod"/>
            </a:pPr>
            <a:r>
              <a:rPr lang="en-IE" sz="1200" b="1" dirty="0" err="1"/>
              <a:t>pinMode</a:t>
            </a:r>
            <a:r>
              <a:rPr lang="en-IE" sz="1200" b="1" dirty="0"/>
              <a:t>(</a:t>
            </a:r>
            <a:r>
              <a:rPr lang="en-IE" sz="1200" b="1" dirty="0" err="1"/>
              <a:t>pinOut</a:t>
            </a:r>
            <a:r>
              <a:rPr lang="en-IE" sz="1200" b="1" dirty="0"/>
              <a:t>, OUTPUT);</a:t>
            </a:r>
            <a:r>
              <a:rPr lang="en-IE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// pin 9 is declared as a </a:t>
            </a:r>
            <a:r>
              <a:rPr lang="en-IE" sz="1200" b="1" dirty="0" err="1">
                <a:solidFill>
                  <a:schemeClr val="bg2"/>
                </a:solidFill>
                <a:highlight>
                  <a:srgbClr val="FFFF00"/>
                </a:highlight>
              </a:rPr>
              <a:t>ouput</a:t>
            </a:r>
            <a:r>
              <a:rPr lang="en-IE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IE" sz="1200" b="1" dirty="0" err="1"/>
              <a:t>pinMode</a:t>
            </a:r>
            <a:r>
              <a:rPr lang="en-IE" sz="1200" b="1" dirty="0"/>
              <a:t>(A0, INPUT); </a:t>
            </a:r>
            <a:r>
              <a:rPr lang="en-IE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//pot </a:t>
            </a:r>
          </a:p>
          <a:p>
            <a:pPr marL="342900" indent="-342900">
              <a:buFont typeface="+mj-lt"/>
              <a:buAutoNum type="arabicPeriod"/>
            </a:pPr>
            <a:r>
              <a:rPr lang="en-IE" sz="1200" b="1" dirty="0"/>
              <a:t>} </a:t>
            </a:r>
          </a:p>
          <a:p>
            <a:pPr marL="342900" indent="-342900">
              <a:buFont typeface="+mj-lt"/>
              <a:buAutoNum type="arabicPeriod"/>
            </a:pPr>
            <a:r>
              <a:rPr lang="en-IE" sz="1200" b="1" dirty="0"/>
              <a:t>void loop() { </a:t>
            </a:r>
            <a:r>
              <a:rPr lang="en-IE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//run </a:t>
            </a:r>
            <a:r>
              <a:rPr lang="en-IE" sz="1200" b="1" dirty="0" err="1">
                <a:solidFill>
                  <a:schemeClr val="bg2"/>
                </a:solidFill>
                <a:highlight>
                  <a:srgbClr val="FFFF00"/>
                </a:highlight>
              </a:rPr>
              <a:t>continousily</a:t>
            </a:r>
            <a:r>
              <a:rPr lang="en-IE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IE" sz="1200" b="1" dirty="0"/>
              <a:t>int </a:t>
            </a:r>
            <a:r>
              <a:rPr lang="en-IE" sz="1200" b="1" dirty="0" err="1"/>
              <a:t>readPotValues</a:t>
            </a:r>
            <a:r>
              <a:rPr lang="en-IE" sz="1200" b="1" dirty="0"/>
              <a:t> = </a:t>
            </a:r>
            <a:r>
              <a:rPr lang="en-IE" sz="1200" b="1" dirty="0" err="1"/>
              <a:t>analogRead</a:t>
            </a:r>
            <a:r>
              <a:rPr lang="en-IE" sz="1200" b="1" dirty="0"/>
              <a:t>(pot); </a:t>
            </a:r>
            <a:r>
              <a:rPr lang="en-IE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/*reads the pot 10-bit values and stores it to the "</a:t>
            </a:r>
            <a:r>
              <a:rPr lang="en-IE" sz="1200" b="1" dirty="0" err="1">
                <a:solidFill>
                  <a:schemeClr val="bg2"/>
                </a:solidFill>
                <a:highlight>
                  <a:srgbClr val="FFFF00"/>
                </a:highlight>
              </a:rPr>
              <a:t>readPotValues</a:t>
            </a:r>
            <a:r>
              <a:rPr lang="en-IE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" variable*/ </a:t>
            </a:r>
          </a:p>
          <a:p>
            <a:pPr marL="342900" indent="-342900">
              <a:buFont typeface="+mj-lt"/>
              <a:buAutoNum type="arabicPeriod"/>
            </a:pPr>
            <a:r>
              <a:rPr lang="en-IE" sz="1200" b="1" dirty="0"/>
              <a:t>int </a:t>
            </a:r>
            <a:r>
              <a:rPr lang="en-IE" sz="1200" b="1" dirty="0" err="1"/>
              <a:t>dutyCycle</a:t>
            </a:r>
            <a:r>
              <a:rPr lang="en-IE" sz="1200" b="1" dirty="0"/>
              <a:t> = (255./1023.) * </a:t>
            </a:r>
            <a:r>
              <a:rPr lang="en-IE" sz="1200" b="1" dirty="0" err="1"/>
              <a:t>readPotValues</a:t>
            </a:r>
            <a:r>
              <a:rPr lang="en-IE" sz="1200" b="1" dirty="0"/>
              <a:t>; </a:t>
            </a:r>
            <a:r>
              <a:rPr lang="en-IE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/* conversion from reading </a:t>
            </a:r>
            <a:r>
              <a:rPr lang="en-IE" sz="1200" b="1" dirty="0" err="1">
                <a:solidFill>
                  <a:schemeClr val="bg2"/>
                </a:solidFill>
                <a:highlight>
                  <a:srgbClr val="FFFF00"/>
                </a:highlight>
              </a:rPr>
              <a:t>analog</a:t>
            </a:r>
            <a:r>
              <a:rPr lang="en-IE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 10-bit (0-1023) to 8-bit (0-255) scale*/ </a:t>
            </a:r>
          </a:p>
          <a:p>
            <a:pPr marL="342900" indent="-342900">
              <a:buFont typeface="+mj-lt"/>
              <a:buAutoNum type="arabicPeriod"/>
            </a:pPr>
            <a:r>
              <a:rPr lang="en-IE" sz="1200" b="1" dirty="0" err="1"/>
              <a:t>analogWrite</a:t>
            </a:r>
            <a:r>
              <a:rPr lang="en-IE" sz="1200" b="1" dirty="0"/>
              <a:t> (</a:t>
            </a:r>
            <a:r>
              <a:rPr lang="en-IE" sz="1200" b="1" dirty="0" err="1"/>
              <a:t>pinOut</a:t>
            </a:r>
            <a:r>
              <a:rPr lang="en-IE" sz="1200" b="1" dirty="0"/>
              <a:t>, </a:t>
            </a:r>
            <a:r>
              <a:rPr lang="en-IE" sz="1200" b="1" dirty="0" err="1"/>
              <a:t>dutyCycle</a:t>
            </a:r>
            <a:r>
              <a:rPr lang="en-IE" sz="1200" b="1" dirty="0"/>
              <a:t>); </a:t>
            </a:r>
            <a:r>
              <a:rPr lang="en-IE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/* write a 8-bit stored values in "</a:t>
            </a:r>
            <a:r>
              <a:rPr lang="en-IE" sz="1200" b="1" dirty="0" err="1">
                <a:solidFill>
                  <a:schemeClr val="bg2"/>
                </a:solidFill>
                <a:highlight>
                  <a:srgbClr val="FFFF00"/>
                </a:highlight>
              </a:rPr>
              <a:t>dutyCycle</a:t>
            </a:r>
            <a:r>
              <a:rPr lang="en-IE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" to the output pin 9 */ </a:t>
            </a:r>
          </a:p>
          <a:p>
            <a:pPr marL="342900" indent="-342900">
              <a:buFont typeface="+mj-lt"/>
              <a:buAutoNum type="arabicPeriod"/>
            </a:pPr>
            <a:r>
              <a:rPr lang="en-IE" sz="1200" b="1" dirty="0" err="1"/>
              <a:t>Serial.print</a:t>
            </a:r>
            <a:r>
              <a:rPr lang="en-IE" sz="1200" b="1" dirty="0"/>
              <a:t>("Analog Value to the Output"); </a:t>
            </a:r>
            <a:r>
              <a:rPr lang="en-IE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/* print "Analog Value to the Output" in serial monitor*/ </a:t>
            </a:r>
          </a:p>
          <a:p>
            <a:pPr marL="342900" indent="-342900">
              <a:buFont typeface="+mj-lt"/>
              <a:buAutoNum type="arabicPeriod"/>
            </a:pPr>
            <a:r>
              <a:rPr lang="en-IE" sz="1200" b="1" dirty="0" err="1"/>
              <a:t>Serial.print</a:t>
            </a:r>
            <a:r>
              <a:rPr lang="en-IE" sz="1200" b="1" dirty="0"/>
              <a:t> (x); </a:t>
            </a:r>
            <a:r>
              <a:rPr lang="en-IE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// prints the output to the serial monitor </a:t>
            </a:r>
          </a:p>
          <a:p>
            <a:pPr marL="342900" indent="-342900">
              <a:buFont typeface="+mj-lt"/>
              <a:buAutoNum type="arabicPeriod"/>
            </a:pPr>
            <a:r>
              <a:rPr lang="en-IE" sz="1200" b="1" dirty="0"/>
              <a:t>delay (500); </a:t>
            </a:r>
            <a:r>
              <a:rPr lang="en-IE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// </a:t>
            </a:r>
            <a:r>
              <a:rPr lang="en-IE" sz="1200" b="1" dirty="0" err="1">
                <a:solidFill>
                  <a:schemeClr val="bg2"/>
                </a:solidFill>
                <a:highlight>
                  <a:srgbClr val="FFFF00"/>
                </a:highlight>
              </a:rPr>
              <a:t>addes</a:t>
            </a:r>
            <a:r>
              <a:rPr lang="en-IE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 half a minute delay </a:t>
            </a:r>
          </a:p>
          <a:p>
            <a:pPr marL="342900" indent="-342900">
              <a:buFont typeface="+mj-lt"/>
              <a:buAutoNum type="arabicPeriod"/>
            </a:pPr>
            <a:r>
              <a:rPr lang="en-IE" sz="12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2568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62AF-55B0-442E-97F1-DB8DF236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81956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Result of the PWM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C0E7FD-5E23-5D87-FFA4-647482024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10" t="9198" b="28478"/>
          <a:stretch/>
        </p:blipFill>
        <p:spPr>
          <a:xfrm>
            <a:off x="359527" y="1528010"/>
            <a:ext cx="8570564" cy="4637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970618-2A0D-2C42-D9C5-2754BB2A3F9D}"/>
              </a:ext>
            </a:extLst>
          </p:cNvPr>
          <p:cNvSpPr txBox="1"/>
          <p:nvPr/>
        </p:nvSpPr>
        <p:spPr>
          <a:xfrm>
            <a:off x="9058488" y="1648008"/>
            <a:ext cx="6098582" cy="1707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1800" b="1" dirty="0"/>
              <a:t>Frequency set at 20 Hz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b="1" dirty="0" err="1"/>
              <a:t>Vp</a:t>
            </a:r>
            <a:r>
              <a:rPr lang="en-IE" b="1" dirty="0"/>
              <a:t>: 5V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1800" b="1" dirty="0"/>
              <a:t>20mA </a:t>
            </a:r>
            <a:br>
              <a:rPr lang="en-IE" sz="1800" b="1" dirty="0"/>
            </a:b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70301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1815A-0BA9-135C-C6D7-837168BCC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73000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Gate Driver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2B81E-356E-C511-7054-436B96E0D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949" y="1502232"/>
            <a:ext cx="6815931" cy="417249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9EA41-F187-D228-6F15-F29A5EB42119}"/>
              </a:ext>
            </a:extLst>
          </p:cNvPr>
          <p:cNvSpPr txBox="1"/>
          <p:nvPr/>
        </p:nvSpPr>
        <p:spPr>
          <a:xfrm>
            <a:off x="8256585" y="265779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/>
              <a:t>𝑃 = 𝐼^2  𝑅 </a:t>
            </a:r>
          </a:p>
          <a:p>
            <a:r>
              <a:rPr lang="en-IE" b="1" dirty="0"/>
              <a:t>𝑃 = (212 ∗ 10^−3 ) ^2  (47) </a:t>
            </a:r>
          </a:p>
          <a:p>
            <a:r>
              <a:rPr lang="en-IE" b="1" dirty="0"/>
              <a:t>𝑃 = 2.11 Watts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9853B-5605-D7EE-A3B3-9A5C44BD14F8}"/>
              </a:ext>
            </a:extLst>
          </p:cNvPr>
          <p:cNvSpPr txBox="1"/>
          <p:nvPr/>
        </p:nvSpPr>
        <p:spPr>
          <a:xfrm>
            <a:off x="8256585" y="1502232"/>
            <a:ext cx="67691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/>
              <a:t>V = 10𝑣 𝑅 = 47 𝑜ℎ𝑚𝑠 </a:t>
            </a:r>
          </a:p>
          <a:p>
            <a:r>
              <a:rPr lang="en-IE" b="1" dirty="0"/>
              <a:t>𝐼 = 𝑉/𝑅 = 10/47 </a:t>
            </a:r>
          </a:p>
          <a:p>
            <a:r>
              <a:rPr lang="en-IE" b="1" dirty="0"/>
              <a:t>= 212𝑚𝐴 </a:t>
            </a:r>
          </a:p>
        </p:txBody>
      </p:sp>
    </p:spTree>
    <p:extLst>
      <p:ext uri="{BB962C8B-B14F-4D97-AF65-F5344CB8AC3E}">
        <p14:creationId xmlns:p14="http://schemas.microsoft.com/office/powerpoint/2010/main" val="3805144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175A-48E0-C2B9-8367-A43F5CAD3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0000"/>
            <a:ext cx="12192000" cy="86970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300" dirty="0"/>
              <a:t>Results of the Gate driver at a high </a:t>
            </a:r>
            <a:r>
              <a:rPr lang="en-GB" dirty="0"/>
              <a:t>frequency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93161E-0B4D-F4FC-58D0-04EDCCC2B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190" y="1409700"/>
            <a:ext cx="9649619" cy="5101277"/>
          </a:xfrm>
        </p:spPr>
      </p:pic>
    </p:spTree>
    <p:extLst>
      <p:ext uri="{BB962C8B-B14F-4D97-AF65-F5344CB8AC3E}">
        <p14:creationId xmlns:p14="http://schemas.microsoft.com/office/powerpoint/2010/main" val="1728964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3A45B-BF34-58C4-69A4-AEAE86BCE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540000"/>
            <a:ext cx="11493500" cy="1809500"/>
          </a:xfrm>
        </p:spPr>
        <p:txBody>
          <a:bodyPr/>
          <a:lstStyle/>
          <a:p>
            <a:r>
              <a:rPr lang="en-GB" dirty="0" err="1"/>
              <a:t>SiC</a:t>
            </a:r>
            <a:r>
              <a:rPr lang="en-GB" dirty="0"/>
              <a:t> MOSFET Circuit Development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8016D8-8908-C0FF-1B82-1D77B1952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130" y="1649639"/>
            <a:ext cx="9837739" cy="4794704"/>
          </a:xfrm>
        </p:spPr>
      </p:pic>
    </p:spTree>
    <p:extLst>
      <p:ext uri="{BB962C8B-B14F-4D97-AF65-F5344CB8AC3E}">
        <p14:creationId xmlns:p14="http://schemas.microsoft.com/office/powerpoint/2010/main" val="1313334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E1164-EDC1-94CF-B9F4-85A8D7088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0000"/>
            <a:ext cx="12192000" cy="92785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Result of the full system developed 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CBCA5C-F81F-89DE-EB6C-25CC00BB6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589" y="1467853"/>
            <a:ext cx="9540821" cy="4947092"/>
          </a:xfrm>
        </p:spPr>
      </p:pic>
    </p:spTree>
    <p:extLst>
      <p:ext uri="{BB962C8B-B14F-4D97-AF65-F5344CB8AC3E}">
        <p14:creationId xmlns:p14="http://schemas.microsoft.com/office/powerpoint/2010/main" val="563562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7E36-2C66-8011-D6D8-67838934A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92594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Results of high frequency at 220V DC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DCB337-91C0-5651-65E9-1B2C935F9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260" y="1465943"/>
            <a:ext cx="9073480" cy="5037642"/>
          </a:xfrm>
        </p:spPr>
      </p:pic>
    </p:spTree>
    <p:extLst>
      <p:ext uri="{BB962C8B-B14F-4D97-AF65-F5344CB8AC3E}">
        <p14:creationId xmlns:p14="http://schemas.microsoft.com/office/powerpoint/2010/main" val="134471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98AD2-40A8-61C0-DC23-EC3DC8457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85566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Conclusion 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1B529-88C6-DE33-1D01-F6ED67CF7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491917"/>
            <a:ext cx="11101136" cy="4816808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Ammeter was not measuring correct current values because is rated for 50 Hz AC and can't handle high frequencies therefore the ammeter readings were not trusted.</a:t>
            </a:r>
          </a:p>
          <a:p>
            <a:r>
              <a:rPr lang="en-GB" dirty="0"/>
              <a:t>Oscilloscope common ground affects the common ground of the Circuit design. Therefore, took out the common, and ran the test.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7812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40">
            <a:extLst>
              <a:ext uri="{FF2B5EF4-FFF2-40B4-BE49-F238E27FC236}">
                <a16:creationId xmlns:a16="http://schemas.microsoft.com/office/drawing/2014/main" id="{853E39E6-2A74-404E-B4BC-EEC89C01B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42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60" name="Rectangle 43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44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45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63" name="Rectangle 51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52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65" name="Rectangle 49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50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ectangle 48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54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20449-FF05-EB12-7205-73DF1E9D2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b">
            <a:normAutofit/>
          </a:bodyPr>
          <a:lstStyle/>
          <a:p>
            <a:r>
              <a:rPr lang="en-GB" dirty="0"/>
              <a:t>What is SIC </a:t>
            </a:r>
            <a:endParaRPr lang="en-IE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D253D93-3319-4E06-B75F-009AE70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44576" cy="6858000"/>
          </a:xfrm>
          <a:custGeom>
            <a:avLst/>
            <a:gdLst>
              <a:gd name="connsiteX0" fmla="*/ 0 w 6444576"/>
              <a:gd name="connsiteY0" fmla="*/ 0 h 6858000"/>
              <a:gd name="connsiteX1" fmla="*/ 6444576 w 6444576"/>
              <a:gd name="connsiteY1" fmla="*/ 0 h 6858000"/>
              <a:gd name="connsiteX2" fmla="*/ 6444576 w 6444576"/>
              <a:gd name="connsiteY2" fmla="*/ 6858000 h 6858000"/>
              <a:gd name="connsiteX3" fmla="*/ 0 w 64445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4576" h="6858000">
                <a:moveTo>
                  <a:pt x="0" y="0"/>
                </a:moveTo>
                <a:lnTo>
                  <a:pt x="6444576" y="0"/>
                </a:lnTo>
                <a:lnTo>
                  <a:pt x="6444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E74B2-AE3A-636C-2A79-93852D563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092" t="-14225" r="-12464" b="-9898"/>
          <a:stretch/>
        </p:blipFill>
        <p:spPr>
          <a:xfrm>
            <a:off x="541776" y="825699"/>
            <a:ext cx="5353200" cy="52066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1A80B-7666-8929-EE39-44CD9D0F6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IE" b="1" dirty="0"/>
              <a:t>Silicon Si + Carbon C = Silicon Carbide </a:t>
            </a:r>
            <a:r>
              <a:rPr lang="en-IE" b="1" dirty="0" err="1"/>
              <a:t>SiC</a:t>
            </a:r>
            <a:endParaRPr lang="en-IE" b="1" dirty="0"/>
          </a:p>
          <a:p>
            <a:r>
              <a:rPr lang="en-GB" b="1" dirty="0"/>
              <a:t>The crystalline structure of Silicon Carbide</a:t>
            </a:r>
          </a:p>
          <a:p>
            <a:r>
              <a:rPr lang="en-GB" b="1" dirty="0"/>
              <a:t>Each atom is bonded to 4 atoms</a:t>
            </a:r>
          </a:p>
          <a:p>
            <a:endParaRPr lang="en-IE" b="1" dirty="0"/>
          </a:p>
          <a:p>
            <a:endParaRPr lang="en-IE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9DFBFB-6D47-028C-E8FE-636E89ABD571}"/>
              </a:ext>
            </a:extLst>
          </p:cNvPr>
          <p:cNvSpPr txBox="1"/>
          <p:nvPr/>
        </p:nvSpPr>
        <p:spPr>
          <a:xfrm>
            <a:off x="587477" y="6548536"/>
            <a:ext cx="11005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400" dirty="0">
                <a:solidFill>
                  <a:schemeClr val="bg1"/>
                </a:solidFill>
              </a:rPr>
              <a:t>https://www.researchgate.net/figure/Crystalline-stru</a:t>
            </a:r>
            <a:r>
              <a:rPr lang="en-IE" sz="1400" dirty="0"/>
              <a:t>cture-of-Silicon-Carbide_fig10_284725682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36124-D5A0-D671-FF34-FE9D3FBDF915}"/>
              </a:ext>
            </a:extLst>
          </p:cNvPr>
          <p:cNvSpPr txBox="1"/>
          <p:nvPr/>
        </p:nvSpPr>
        <p:spPr>
          <a:xfrm>
            <a:off x="1779784" y="5676691"/>
            <a:ext cx="3208002" cy="409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1000"/>
              </a:spcBef>
            </a:pPr>
            <a:r>
              <a:rPr lang="en-IE" b="1" spc="50" dirty="0">
                <a:solidFill>
                  <a:schemeClr val="bg1"/>
                </a:solidFill>
              </a:rPr>
              <a:t>Strong covalent bonding</a:t>
            </a:r>
          </a:p>
        </p:txBody>
      </p:sp>
    </p:spTree>
    <p:extLst>
      <p:ext uri="{BB962C8B-B14F-4D97-AF65-F5344CB8AC3E}">
        <p14:creationId xmlns:p14="http://schemas.microsoft.com/office/powerpoint/2010/main" val="4230308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3E39E6-2A74-404E-B4BC-EEC89C01B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D253D93-3319-4E06-B75F-009AE70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44576" cy="6858000"/>
          </a:xfrm>
          <a:custGeom>
            <a:avLst/>
            <a:gdLst>
              <a:gd name="connsiteX0" fmla="*/ 0 w 6444576"/>
              <a:gd name="connsiteY0" fmla="*/ 0 h 6858000"/>
              <a:gd name="connsiteX1" fmla="*/ 6444576 w 6444576"/>
              <a:gd name="connsiteY1" fmla="*/ 0 h 6858000"/>
              <a:gd name="connsiteX2" fmla="*/ 6444576 w 6444576"/>
              <a:gd name="connsiteY2" fmla="*/ 6858000 h 6858000"/>
              <a:gd name="connsiteX3" fmla="*/ 0 w 64445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4576" h="6858000">
                <a:moveTo>
                  <a:pt x="0" y="0"/>
                </a:moveTo>
                <a:lnTo>
                  <a:pt x="6444576" y="0"/>
                </a:lnTo>
                <a:lnTo>
                  <a:pt x="6444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group of different colored signs&#10;&#10;Description automatically generated with low confidence">
            <a:extLst>
              <a:ext uri="{FF2B5EF4-FFF2-40B4-BE49-F238E27FC236}">
                <a16:creationId xmlns:a16="http://schemas.microsoft.com/office/drawing/2014/main" id="{5E131BD8-EAE6-8DEB-8DB6-BCBEA0C2D7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00" y="1075970"/>
            <a:ext cx="5353200" cy="5098923"/>
          </a:xfrm>
          <a:prstGeom prst="rect">
            <a:avLst/>
          </a:prstGeom>
        </p:spPr>
      </p:pic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864E757B-F13C-C296-79D2-260497B9FE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3262226"/>
              </p:ext>
            </p:extLst>
          </p:nvPr>
        </p:nvGraphicFramePr>
        <p:xfrm>
          <a:off x="6469418" y="876181"/>
          <a:ext cx="5634679" cy="5367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A82F9D8-60D7-E251-A050-7BF39C2CF2EB}"/>
              </a:ext>
            </a:extLst>
          </p:cNvPr>
          <p:cNvSpPr txBox="1"/>
          <p:nvPr/>
        </p:nvSpPr>
        <p:spPr>
          <a:xfrm>
            <a:off x="453872" y="6560106"/>
            <a:ext cx="11172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dirty="0">
                <a:solidFill>
                  <a:schemeClr val="bg1"/>
                </a:solidFill>
              </a:rPr>
              <a:t>https://www.powerelectronicsnews.com/improving-energy-effi</a:t>
            </a:r>
            <a:r>
              <a:rPr lang="en-IE" sz="1400" dirty="0"/>
              <a:t>ciency-in-industrial-applications-with-silicon-carbide/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8EDAE-CDAC-2B65-44EE-F729B86F5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060" y="45683"/>
            <a:ext cx="8013699" cy="804083"/>
          </a:xfrm>
        </p:spPr>
        <p:txBody>
          <a:bodyPr anchor="b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</a:rPr>
              <a:t>Introduction</a:t>
            </a:r>
            <a:r>
              <a:rPr lang="en-GB" sz="4400" dirty="0"/>
              <a:t> </a:t>
            </a:r>
            <a:r>
              <a:rPr lang="en-GB" sz="4400" dirty="0">
                <a:solidFill>
                  <a:schemeClr val="bg1"/>
                </a:solidFill>
              </a:rPr>
              <a:t>to Silic</a:t>
            </a:r>
            <a:r>
              <a:rPr lang="en-GB" sz="4400" dirty="0"/>
              <a:t>on</a:t>
            </a:r>
            <a:r>
              <a:rPr lang="en-GB" sz="4400" dirty="0">
                <a:solidFill>
                  <a:schemeClr val="bg1"/>
                </a:solidFill>
              </a:rPr>
              <a:t> </a:t>
            </a:r>
            <a:r>
              <a:rPr lang="en-GB" sz="4400" dirty="0"/>
              <a:t>Carbide </a:t>
            </a:r>
            <a:r>
              <a:rPr lang="en-GB" sz="4400" dirty="0" err="1"/>
              <a:t>SiC</a:t>
            </a:r>
            <a:endParaRPr lang="en-IE" sz="4400" dirty="0"/>
          </a:p>
        </p:txBody>
      </p:sp>
    </p:spTree>
    <p:extLst>
      <p:ext uri="{BB962C8B-B14F-4D97-AF65-F5344CB8AC3E}">
        <p14:creationId xmlns:p14="http://schemas.microsoft.com/office/powerpoint/2010/main" val="1634701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5EFAD76-6928-46F5-8800-C1AF27C5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8FF05-4157-95EE-85B2-F983138C7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78847"/>
            <a:ext cx="11090273" cy="976750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Why SIC is important?</a:t>
            </a:r>
            <a:endParaRPr lang="en-I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C64E08-CD15-B3E8-7CE2-0135DF7FDB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612470"/>
              </p:ext>
            </p:extLst>
          </p:nvPr>
        </p:nvGraphicFramePr>
        <p:xfrm>
          <a:off x="528633" y="1534443"/>
          <a:ext cx="11101388" cy="3789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0436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12315-DB0C-5C06-DD00-A3BF20E1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136400"/>
            <a:ext cx="4500561" cy="2181946"/>
          </a:xfrm>
        </p:spPr>
        <p:txBody>
          <a:bodyPr anchor="b">
            <a:normAutofit/>
          </a:bodyPr>
          <a:lstStyle/>
          <a:p>
            <a:r>
              <a:rPr lang="en-GB" dirty="0"/>
              <a:t>Switching losses </a:t>
            </a:r>
            <a:endParaRPr lang="en-I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CA9934A-72E8-D0AC-75A3-1B9C6776BD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000" y="540000"/>
                <a:ext cx="4500562" cy="3361604"/>
              </a:xfrm>
            </p:spPr>
            <p:txBody>
              <a:bodyPr anchor="t">
                <a:normAutofit/>
              </a:bodyPr>
              <a:lstStyle/>
              <a:p>
                <a:r>
                  <a:rPr lang="en-GB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The combination of better switching performance, low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GB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resistance and high breakdown voltage make </a:t>
                </a:r>
                <a:r>
                  <a:rPr lang="en-GB" sz="180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SiC</a:t>
                </a:r>
                <a:r>
                  <a:rPr lang="en-GB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devices ideal alternatives to traditional Si power MOSFETs</a:t>
                </a:r>
                <a:endParaRPr lang="en-US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CA9934A-72E8-D0AC-75A3-1B9C6776BD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000" y="540000"/>
                <a:ext cx="4500562" cy="3361604"/>
              </a:xfrm>
              <a:blipFill>
                <a:blip r:embed="rId2"/>
                <a:stretch>
                  <a:fillRect l="-949" r="-189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4253E66-C0BA-0D75-0EA0-8472A1E1C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93" y="549274"/>
            <a:ext cx="5242301" cy="2791525"/>
          </a:xfrm>
          <a:prstGeom prst="rect">
            <a:avLst/>
          </a:prstGeom>
        </p:spPr>
      </p:pic>
      <p:pic>
        <p:nvPicPr>
          <p:cNvPr id="5" name="Content Placeholder 4" descr="Chart, diagram, line chart&#10;&#10;Description automatically generated">
            <a:extLst>
              <a:ext uri="{FF2B5EF4-FFF2-40B4-BE49-F238E27FC236}">
                <a16:creationId xmlns:a16="http://schemas.microsoft.com/office/drawing/2014/main" id="{B3E44545-A69D-F5B0-FE47-C3E1FC9FB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286" y="3523328"/>
            <a:ext cx="6049715" cy="278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0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EC09D-EB50-73C1-13AA-ED8325EA8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84363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err="1"/>
              <a:t>SiC</a:t>
            </a:r>
            <a:r>
              <a:rPr lang="en-GB" dirty="0"/>
              <a:t> MOSFET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5A63C-7412-1602-5073-F5817319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147523"/>
            <a:ext cx="3086100" cy="3038475"/>
          </a:xfrm>
          <a:prstGeom prst="rect">
            <a:avLst/>
          </a:prstGeom>
        </p:spPr>
      </p:pic>
      <p:graphicFrame>
        <p:nvGraphicFramePr>
          <p:cNvPr id="12" name="Content Placeholder 9">
            <a:extLst>
              <a:ext uri="{FF2B5EF4-FFF2-40B4-BE49-F238E27FC236}">
                <a16:creationId xmlns:a16="http://schemas.microsoft.com/office/drawing/2014/main" id="{905FE001-3572-D681-9C32-A3FF0C1A36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1184324"/>
              </p:ext>
            </p:extLst>
          </p:nvPr>
        </p:nvGraphicFramePr>
        <p:xfrm>
          <a:off x="554512" y="3185998"/>
          <a:ext cx="11101136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96600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F832D9-9E09-40D4-AD67-47851A25D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9E5D6-BE08-1D20-1984-9709882A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1"/>
            <a:ext cx="5586996" cy="994332"/>
          </a:xfrm>
        </p:spPr>
        <p:txBody>
          <a:bodyPr anchor="t">
            <a:normAutofit/>
          </a:bodyPr>
          <a:lstStyle/>
          <a:p>
            <a:r>
              <a:rPr lang="en-GB" dirty="0"/>
              <a:t>Bandgap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809D2-ACF5-7059-7955-7AB1AB2F4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298" y="375474"/>
            <a:ext cx="5486400" cy="1969530"/>
          </a:xfrm>
        </p:spPr>
        <p:txBody>
          <a:bodyPr anchor="t">
            <a:normAutofit/>
          </a:bodyPr>
          <a:lstStyle/>
          <a:p>
            <a:r>
              <a:rPr lang="en-GB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Gap increases, more energy is required to transfer the electronics from VB to CB</a:t>
            </a:r>
          </a:p>
          <a:p>
            <a:r>
              <a:rPr lang="en-GB" dirty="0">
                <a:latin typeface="Times New Roman" panose="02020603050405020304" pitchFamily="18" charset="0"/>
                <a:ea typeface="SimSun" panose="02010600030101010101" pitchFamily="2" charset="-122"/>
              </a:rPr>
              <a:t>Low energy orbital to high energy </a:t>
            </a:r>
            <a:endParaRPr lang="en-GB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IE" dirty="0"/>
          </a:p>
        </p:txBody>
      </p:sp>
      <p:pic>
        <p:nvPicPr>
          <p:cNvPr id="5" name="Picture 4" descr="Energy Bands - Definition and Classification of Energy Bands | Band Theory">
            <a:extLst>
              <a:ext uri="{FF2B5EF4-FFF2-40B4-BE49-F238E27FC236}">
                <a16:creationId xmlns:a16="http://schemas.microsoft.com/office/drawing/2014/main" id="{3F76A700-495A-5327-B4C2-22174D6C2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1" b="4648"/>
          <a:stretch/>
        </p:blipFill>
        <p:spPr bwMode="auto">
          <a:xfrm>
            <a:off x="1000405" y="1662978"/>
            <a:ext cx="9832209" cy="4892283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6546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8631BBD-1C59-00E5-7D8D-9C6287C25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5312177"/>
              </p:ext>
            </p:extLst>
          </p:nvPr>
        </p:nvGraphicFramePr>
        <p:xfrm>
          <a:off x="540002" y="1539081"/>
          <a:ext cx="11101136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D85BD6AD-8692-0E3F-2BD4-1ABCD170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39750"/>
            <a:ext cx="11101388" cy="8395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/>
              <a:t>Implementing </a:t>
            </a:r>
          </a:p>
        </p:txBody>
      </p:sp>
    </p:spTree>
    <p:extLst>
      <p:ext uri="{BB962C8B-B14F-4D97-AF65-F5344CB8AC3E}">
        <p14:creationId xmlns:p14="http://schemas.microsoft.com/office/powerpoint/2010/main" val="66120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9" name="Rectangle 44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45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6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3" name="Rectangle 52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3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57" name="Rectangle 50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1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Rectangle 49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4B15E-6743-6810-02A6-B9BD1DBA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0"/>
            <a:ext cx="4500561" cy="19535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Producing PWM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E8A6B5-FC3C-3101-7059-01A788824F2E}"/>
              </a:ext>
            </a:extLst>
          </p:cNvPr>
          <p:cNvSpPr txBox="1"/>
          <p:nvPr/>
        </p:nvSpPr>
        <p:spPr>
          <a:xfrm>
            <a:off x="4927503" y="1264076"/>
            <a:ext cx="6589713" cy="17918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lvl="0" indent="-2700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spc="50" dirty="0"/>
              <a:t>PWM frequency for digital pin 9 is set to 490.20 Hz by default</a:t>
            </a:r>
          </a:p>
          <a:p>
            <a:pPr marL="285750" lvl="0" indent="-2700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spc="50" dirty="0"/>
              <a:t>Register is forced to produce 31 kHz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4514E1-52DC-A182-9FBD-418EB8528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86" y="2244395"/>
            <a:ext cx="3952507" cy="431304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06A110-400D-D0E7-C491-526FFEAD5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6003" y="3422905"/>
            <a:ext cx="6775111" cy="194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28398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645</Words>
  <Application>Microsoft Office PowerPoint</Application>
  <PresentationFormat>Widescreen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Next LT Pro</vt:lpstr>
      <vt:lpstr>Bell MT</vt:lpstr>
      <vt:lpstr>Cambria Math</vt:lpstr>
      <vt:lpstr>Times New Roman</vt:lpstr>
      <vt:lpstr>GlowVTI</vt:lpstr>
      <vt:lpstr>To investigate the use of Silicon Carbide MOSFET</vt:lpstr>
      <vt:lpstr>What is SIC </vt:lpstr>
      <vt:lpstr>Introduction to Silicon Carbide SiC</vt:lpstr>
      <vt:lpstr>Why SIC is important?</vt:lpstr>
      <vt:lpstr>Switching losses </vt:lpstr>
      <vt:lpstr>SiC MOSFET</vt:lpstr>
      <vt:lpstr>Bandgap</vt:lpstr>
      <vt:lpstr>Implementing </vt:lpstr>
      <vt:lpstr>Producing PWM</vt:lpstr>
      <vt:lpstr>Arduino UNO Program</vt:lpstr>
      <vt:lpstr>Result of the PWM</vt:lpstr>
      <vt:lpstr>Gate Driver</vt:lpstr>
      <vt:lpstr>Results of the Gate driver at a high frequency</vt:lpstr>
      <vt:lpstr>SiC MOSFET Circuit Development</vt:lpstr>
      <vt:lpstr>Result of the full system developed </vt:lpstr>
      <vt:lpstr>Results of high frequency at 220V DC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investigate the use of Silicon Carbide MOSFET</dc:title>
  <dc:creator>talha tallat</dc:creator>
  <cp:lastModifiedBy>talha tallat</cp:lastModifiedBy>
  <cp:revision>1</cp:revision>
  <dcterms:created xsi:type="dcterms:W3CDTF">2022-05-26T07:15:31Z</dcterms:created>
  <dcterms:modified xsi:type="dcterms:W3CDTF">2022-05-26T13:02:42Z</dcterms:modified>
</cp:coreProperties>
</file>